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Дон»: роман-эпопея о человеке и истории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судьбе человека в эпоху исторического перелома.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«Тихий Дон»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начал работу над романом в середине 1920-х годов и завершил ее к 1940-му. В этом тексте соединены реализм, эпический размах и живая донская речь, а частная жизнь героев тесно связана с большой историей.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и его связь с донским миром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вырос на Дону и хорошо знал казачий быт, труд, воинскую службу и представления о чести, поэтому детали станицы в романе выглядят достоверно.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реальной среды помог ему точно передать семейные отношения, речь персонажей, земледельческий уклад и психологию людей, живущих между полем и фронтом.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делит героев на абсолютно правых и виноватых: исторический конфликт показан как общая трагедия, в которой страдают люди по обе стороны.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ее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Дон, курени, казачий круг, обряды и сезонный ритм создают не только точную историческую среду, но и символ образа жизни. Война постепенно разрывает эту устойчивость.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земля,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станица показана как целостный мир, где семья, труд на земле и военная обязанность неразделимы. Этот уклад определяет повседневную жизнь героев и их чувство принадлежности роду.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станица как пространство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содержание четырех томов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роман последовательно переводит частную судьбу в масштаб исторической катастрофы.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том усиливает драму: от семейного конфликта роман движется к полному разрушению привычного мира.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 (1925—1940)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Григория Мелехова: от личной жизни к исторической трагедии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судьбы героя в романе «Тихий Дон»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силен и смел, но не находит опоры ни в старом казачьем укладе, ни в новых политических силах. Его путь строится как постоянное колебание между разными правдами.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для него не становится спасением: она усиливает разрыв между долгом, семейной обязанностью и желанием быть честным перед собой. Отсюда рождается его постоянная душевная тревога.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меняет героя сильнее любых разговоров о политике. Он видит кровь, страх и смерть, поэтому судит о мире не по лозунгам, а по пережитому человеческому страданию.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без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романа Григорий не торжествует и не получает простого ответа. Он выживает после катастрофы, но его усталость показывает цену исторического выбора и утраченной цельности.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образы: Аксинья и Наталья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связана со свободой чувства и внутренней независимостью, но именно поэтому оказывается особенно уязвимой перед общественным осуждением, насилием и постоянной потерей надежды.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судьба раскрывает трагедию любви, которая не может защитить человека от жестокости времени и не дает устойчивого семейного счастья в разрушенном мире.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воплощает верность дому, терпение и нравственную стойкость; ее образ особенно силен там, где внешняя сдержанность скрывает глубокую боль и унижение.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героини показывают, как исторический кризис ломает частную жизнь, семейные связи и традиционные представления о женском предназначении в казачьей среде.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в романе и нарастание кризиса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видно, как исторические потрясения последовательно вытесняют мирный уклад станицы и меняют судьбы героев.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эпоха, тем сильнее разрушаются порядок, доверие и повседневная устойчивость.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романа М. А. Шолохова «Тихий Дон»; период 1912—1922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братоубийства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романе показана не как подвиг, а как изматывающее испытание, где страх, кровь и смерть постепенно притупляют человеческую чувствительность.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страшен мотив братоубийства: по разные стороны оказываются соседи, родственники и даже люди, выросшие в одном казачьем мире.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главная трагедия произведения — разрушение доверия между теми, кто еще недавно жил общими обычаями, землей и памятью.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донская речь, пословицы, песенная интонация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 казачьей станицы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Шолохова звучит как живая донская разговорная среда: в ней слышны местные слова, просторечие и устойчивые формулы общения. Благодаря этому персонажи сразу обретают социальную и бытовую узнаваемость, а сцены спора, совета или семейного разговора выглядят достоверно и напряженно.
</a:t>
            </a:r>
            <a:endParaRPr lang="en-US" sz="894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как мера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пословицы и приговорки в романе не украшают текст, а выражают народное понимание жизни. Через них герои оценивают труд, верность, честь и опасность, поэтому каждое короткое высказывание звучит как вывод, добытый многими поколениями и проверенный собственной судьбой.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степной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интонация придает повествованию особую плавность: отдельные эпизоды напоминают песню, предание или устный рассказ у вечернего круга. Пейзажи, семейные сцены и размышления героя создают ощущение широкой народной речи, в которой личная драма становится частью общего исторического голоса.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художественные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системе образов романа и какую роль каждый персонаж играет в раскрытии конфликта.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выстроены не как набор отдельных биографий, а как система смыслов. Через них раскрываются традиция, семейный долг, личное чувство и исторический раскол.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конфликтов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конфликт ощущается в доме и на войне: именно там личный выбор героя становится необратимым и больным.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не один спор, а сеть столкновений, где семейные и военные потери усиливают друг друга.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сюжетных линий романа М. А. Шолохова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686575"/>
            <a:ext cx="324900" cy="32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и крестьянского труда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Пахота, сенокос, жатва и уход за лошадьми показывают повседневный ритм, в котором труд не отделен от семьи, памяти и чувства собственного достоинства.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принадлежность роду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 романе воспринимается не только как имущество, но и как знак преемственности. Она связывает поколение с предками и задает человеку устойчивое место в мире.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земли как духовная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привычный уклад разрушается, герой теряет не просто хозяйственную опору. Вместе с землей исчезает чувство порядка, укорененности и внутренней связи с прошлым.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Дон, ветер и смена времен года у Шолохова не служат фоном. Они точно передают настроение сцены: тревогу перед боем, тишину после утраты, напряженное ожидание перемен.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соединяют судьбы людей с жизнью страны, поэтому частная боль звучит масштабно. Пейзаж помогает увидеть, как история входит в повседневность и меняет саму ткань мира.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природа как часть исторической драмы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и длительность работы над текстом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романом шла по частям: замысел рос вместе с историческим материалом и авторским опытом.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создания объясняет сложность композиции и широту охвата эпохи.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романа М. А. Шолохова «Тихий Дон», 1925–1940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романа и его литературной репутации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частей сразу привлекло внимание: молодой автор сумел показать большой исторический масштаб и живую казачью среду, что вызвало интерес и первые сомнения.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выхода новых книг усиливались отзывы о художественной силе романа, но одновременно обсуждались документальная точность и вопрос о том, насколько достоверно передан исторический материал.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дискуссии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произведения закрепилась как высокой классики, однако споры об авторстве отдельных фрагментов и об источниках текста продолжали сопровождать его литературную историю.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спорные вопросы рассматриваются уже в контексте истории литературы, а сам роман читается прежде всего как крупное эпическое свидетельство о революционной эпохе.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«Тихого Дона» в русской литературе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входит в ряд крупнейших эпопей о народной истории, потому что показывает не только события эпохи, но и их воздействие на судьбу отдельного человека, семьи и целого сословия.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особенно важно для понимания перелома 1910–1920-х годов: в нем видно, как распадается привычный мир, а новая историческая реальность возникает через конфликт, потери и моральный выбор.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«Тихий Дон» ценен как текст, где историческое мышление соединено с психологической глубиной, живым языком и редкой способностью говорить о судьбе страны через судьбу героя.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остается значимым для современного читателя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обсуждать ответственность, верность и цену насилия без абстрактных схем, через судьбы живых людей и их ошибок.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«Тихого Дона» в том, что он делает историческую трагедию личным и понятным опытом.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романа М. А. Шолохова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Дон: человек на фоне исторической катастрофы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Шолохова убеждает, что история становится по-настоящему понятной через судьбу конкретного человека. В «Тихом Доне» эпический размах соединен с живой речью, психологической правдой и горьким вопросом о цене человеческой жизни.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2026-05-20T01:45:27Z</dcterms:created>
  <dcterms:modified xsi:type="dcterms:W3CDTF">2026-05-20T01:45:27Z</dcterms:modified>
</cp:coreProperties>
</file>