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— участник Крымской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стала для Толстого школой мужества, боли и правды.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Кавказа к осаждённому Севастополю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1853–1856 годов изменила судьбу Толстого: от службы на Кавказе он пришёл к обороне Севастополя и к первым зрелым текстам о войне.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до Крыма: образование, служба, внутренний поиск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Казанском университете Толстой не завершил учёбу, но рано выработал привычку к самообразованию и самостоятельным выводам.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занимали честь, долг и личная ответственность; позднее именно эти вопросы стали нравственным ядром его прозы.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армейской службы познакомил его с бытом офицеров и солдат, с дисциплиной, риском и повседневной военной рутиной.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реакция Толстого почти сразу следовала за фронтовыми событиями, не разрывая связь опыта и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показывает: военная служба быстро перешла в художественное осмысление.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участия Толстого в Крымской войне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Л. Н. Толстого и истории обороны Севастополя.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позициях Севастополя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Артиллерист на передовой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служил в 4-й батарее 11-й артиллерийской бригады и находился на самых напряжённых участках обороны. Он видел бой не издалека, а изнутри, как повседневную 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человеческой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впечатления включали не только обстрелы, но и усталость, ожидание атаки, солдатский труд и молчаливую выдержку. Именно эта точность наблюдения позже придала «Севастопольским рассказам» убедительность.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места и эпизоды службы Толстого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менялся фронтовой опыт Толстого и почему он оказался важен для его прозы.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службы расширял наблюдения Толстого и превращал личный опыт в основу реалистического письма.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военной службе Л. Н. Толстого.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писатель увидел обстрелы, потери и постоянное напряжение, которое разрушало представление о войне как о красивом подвиге.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349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оборона города, ставшая для Толстого тяжёлым уроком о цене войны.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обороны Севастополя, 1854–1855.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фронтового опыта к литературе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военные впечатления Толстого превратились в художественный текст и новую манеру письма.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война как будни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тексте Толстой показывает не парадную картину, а холод, напряжение и повседневную службу людей на позициях. За внешней сдержанностью скрывается постоянное ожидание опасности, в котором особенно заметны усталость, самообладание и простая человеческая стойкость.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Май: иллюзии и правда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рассказе особенно ощутима разница между красивыми словами о войне и её реальной ценой. Толстой снимает ореол героической легенды и заставляет увидеть страх, случайность и нравственный выбор там, где обычно ждут только подвигов.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Август: итог осады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текст подводит к трагическому завершению обороны, где важнее всего становятся внутреннее достоинство и способность не потерять человеческое лицо. Война здесь показана как испытание совести, а не как повод для торжества.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рассказы»: три взгляда на войну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соединяет наблюдение за реальной войной с вниманием к внутреннему состоянию человека и его нравственному выбору.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победный пафос, а будни, страх и критика ложного героизма, что делает цикл по-настоящему антивоенным.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«Севастопольских рассказов»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цикла «Севастопольские рассказы» Л. Н. Толстого.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Толстого в дневниках и письмах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дневниках Толстой подробно отмечал не только события, но и собственные реакции: усталость, напряжение, страх и необходимость держать себя в руках в условиях постоянной опасности.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тон записей помогает увидеть, что Толстой уже тогда думал как будущий писатель. Его интересовали не парадные формулы, а живая правда опыта и нравственная оценка поступков.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 его как внимательного наблюдателя армейской среды. Он замечал поведение офицеров и солдат, сравнивал внешнюю храбрость с внутренним состоянием человека.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текстах постепенно формировалось его понимание войны как испытания личности. Позднее это восприятие стало основой психологической точности и честного изображения фронта.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51854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службы Толстого и их литературные последствия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военного опыта с будущей прозой Толстого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дала Толстому точный материал для реалистической прозы и усилила критическое отношение к красивым представлениям о войне.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2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службе Л. Н. Толстого в 1851–1855 годах и тексты «Севастопольских рассказов»
</a:t>
            </a:r>
            <a:endParaRPr lang="en-US" sz="1325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простые солдаты: новый взгляд на человека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Севастополе Толстой оказался рядом с людьми, на которых обычно не смотрели как на героев. Он увидел, что мужество, выдержка и достоинство не зависят от звания и чина.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солдатской жизнью изменило его представление о войне. В центре внимания для него оказался не офицерский блеск, а обычный человек, несущий тяжесть боя и повседневного труда.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этот опыт стал важен для всего творчества Толстого. В его произведениях всё чаще звучит мысль о внутренней ценности личности и о нравственной силе народа.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помог Толстому перейти от личного впечатления к художественному обобщению.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влияние связано с реализмом и антивоенным взглядом; именно война научила Толстого видеть человека в предельной ситуации без идеализации.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Крымская война повлияла на творчество Толстого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биографии Л. Н. Толстого и его севастопольского цикла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 в декабре» вышел в 1855 году и сразу выделился среди военной прозы. Читателей поразили точность наблюдений, спокойный тон и необычная для темы войны внутренняя сосредоточенность.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текста показал, что Толстой умеет говорить о войне без риторики и украшений. Так он быстро получил репутацию писателя, который ищет не эффект, а правду жизни.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«Севастополя в декабре» и литературный успех
</a:t>
            </a:r>
            <a:endParaRPr lang="en-US" sz="4639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фронтового опыта к нравственной позиции писателя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участия в обороне Севастополя к антивоенному взгляду и художественной правде в прозе Толстого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2997931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Крымская война стала поворотной для Толстого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прозы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дал Толстому живой и точный материал, который невозможно было получить из книг. Он научился описывать войну через конкретные наблюдения, а не через общие рассуждения.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Севастополе приучила его замечать детали: лица, движения, усталость, ожидание опасности. Именно из таких подробностей складывается убедительная художественная картина.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экстремальных условиях Толстой особенно остро увидел, как человек ведёт себя перед страхом и смертью. Это усилило его интерес к совести, долгу и ответственности.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пафоса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показал ему разрыв между красивыми словами и реальностью боя. Поэтому в его текстах всё меньше торжественной риторики и всё больше честного взгляда на человека.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писательский метод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помогла Толстому соединить личный опыт, точность наблюдения и глубокий анализ личности. Так оформился его реалистический подход к литературе.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крымского периода Толстого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военной и литературной биографии Толстого в годы Крымской войны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Крымский период был сравнительно коротким, но именно он определил направление дальнейшего творчества Толстого и его литературную репутацию.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Л. Н. Толстого; датировка севастопольского цикла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XIX века это означало серьёзный сдвиг. Война стала изображаться как сложная человеческая реальность, где рядом существуют долг, страх, случайность и нравственный выбор.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стало его обращение к образу простого солдата. Толстой показал, что истинное мужество часто проявляется без громких слов и внешней героики.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предложил новый стандарт военной прозы: точность деталей, психологическую глубину и внимание к тому, как человек ведёт себя в опасности, а не только на поле боя.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оказался не сторонним наблюдателем, а действующим участником обороны Севастополя. Поэтому его описание войны основано не на слухах, а на личном опыте и прямом взгляде.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Толстого как участника войны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и рождение толстовского реализма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Севастополя стал для Толстого школой наблюдения, совести и художественной правды. Именно на войне он увидел человека без прикрас и понял, какой ценой даётся настоящее мужество.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2026-05-23T10:08:09Z</dcterms:created>
  <dcterms:modified xsi:type="dcterms:W3CDTF">2026-05-23T10:08:09Z</dcterms:modified>
</cp:coreProperties>
</file>