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Хромосомная и генная инженерия. Естественный отбор и его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наследственности к эволюции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записана в ДНК, а её сочетания определяют признаки. Инженерия помогает целенаправленно менять материал, а отбор — сохранять удачные варианты.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ДНК к признакам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7212" y="1838326"/>
            <a:ext cx="1967924" cy="27049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кариотип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в кариотипе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 — это упорядоченное изображение хромосом по числу, размеру и форме. Он позволяет быстро увидеть, насколько набор хромосом соответствует норме вида.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у 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в соматических клетках 46 хромосом, объединённых в 23 пары. Отклонения от этого набора часто связаны с наследственными нарушениями развития.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проводят анализ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Кариотипирование и цитогенетический анализ помогают обнаружить лишние, отсутствующие или изменённые хромосомы. Это важно для уточнения причины болезни и выбора дальнейшего обследования.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хромосомные перестройки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Делеция — это потеря участка хромосомы. Если в удалённом фрагменте находятся важные гены, их функция нарушается, а признаки организма могут заметно измениться.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Дупликация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Дупликация приводит к удвоению фрагмента и увеличению числа его копий. Из-за изменения дозы генов может усиливаться или искажаться синтез белков.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 возникает, когда участок хромосомы разворачивается на 180 градусов. Состав генов остаётся прежним, но их порядок меняется, что иногда нарушает работу наследственного материала.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Транслокация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Транслокация — это перенос участка на другую хромосому. Такие перестройки могут быть сбалансированными или несбалансированными и влиять на жизнеспособность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основные этапы мейоза, которые создают наследственное разнообразие.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 как естественный источник разнообразия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хромосомной инженерией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43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Хромосомная инженерия изучает и изменяет наследственный материал на уровне хромосом и клеток. В центре внимания — структура, расположение и поведение крупных участков ДНК.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6621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исследователи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этой области включают картирование хромосом, выявление перестроек и перенос материала в клетки. Они помогают понять, как отдельные регионы связаны с проявлением признаков.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19000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подходы используют для изучения функций участков хромосом, получения клеточных линий и моделирования наследственных нарушений. Это важно для фундаментальной биологии и медицины.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71784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Исследовательская цель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терапии, главная задача здесь — исследование механизмов наследственности. Полученные модели позволяют проверять гипотезы о работе генома в контролируемых условиях.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26316" y="1743076"/>
            <a:ext cx="1958713" cy="2820988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Микроинъекция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Микроинъекция позволяет ввести ДНК, РНК или белок прямо в клетку. Метод точный, но требует специального оборудования и обычно применяется в лабораторных исследованиях.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Электропорация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Электропорация кратковременно повышает проницаемость мембраны с помощью электрического импульса. Через образовавшиеся поры молекулы могут попасть внутрь клетки и начать работать.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 методов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способа используют для изучения работы генома, а не для лечения. Они помогают исследователям наблюдать, как клетки реагируют на введённый материал.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материала в клетку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стандартный путь от выделения гена до получения его продукта.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 генной инженерии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60" y="1846541"/>
            <a:ext cx="542108" cy="542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192" y="1900752"/>
            <a:ext cx="542108" cy="4336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3626" y="1846541"/>
            <a:ext cx="542108" cy="5421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молекулярные инструменты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Рестриктазы
</a:t>
            </a:r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Рестрикционные ферменты узнают определённые последовательности ДНК и разрезают молекулу в заданных местах. Это делает возможным выделение нужного фрагмента и его дальнейшее соединение с другим материалом.
</a:t>
            </a:r>
            <a:endParaRPr lang="en-US" sz="1503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Лигаза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Лигаза «сшивает» фрагменты ДНК, восстанавливая целостность молекулы после разрезания. Без этого фермента невозможно собрать нужную конструкцию из отдельных участков.
</a:t>
            </a:r>
            <a:endParaRPr lang="en-US" sz="1760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Плазмиды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Плазмиды часто используют как векторы, потому что они легко копируются в бактериях и могут переносить вставленный ген. Именно поэтому они стали удобным инструментом молекулярной биологии.
</a:t>
            </a:r>
            <a:endParaRPr lang="en-US" sz="162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30–35 циклов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хватает, чтобы получить заметное количество копий нужного фрагмента ДНК.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полимеразной цепной реакции (ПЦР)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малый образец после этого числа циклов даёт достаточно копий для анализа.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подхода используют для переноса ДНК в клетки.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учебные материалы по методам доставки нуклеиновых кислот в клетки.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основных подхода помогают ввести нуклеиновую кислоту в клетки и запустить работу вектора в исследовательской системе.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Наведение на цель
</a:t>
            </a:r>
            <a:pPr algn="l" indent="0" marL="0">
              <a:lnSpc>
                <a:spcPct val="100000"/>
              </a:lnSpc>
              <a:buNone/>
            </a:pPr>
            <a:r>
              <a:rPr lang="en-US" sz="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Направляющая РНК связывает Cas и приводит его к строго заданному участку ДНК. В этой точке комплекс разрезает молекулу, после чего клетка запускает собственные механизмы ремонта.
</a:t>
            </a:r>
            <a:endParaRPr lang="en-US" sz="1112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Нокаут гена
</a:t>
            </a:r>
            <a:pPr algn="l" indent="0" marL="0">
              <a:lnSpc>
                <a:spcPct val="100000"/>
              </a:lnSpc>
              <a:buNone/>
            </a:pPr>
            <a:r>
              <a:rPr lang="en-US" sz="4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разрыва удалить небольшой фрагмент, ген перестаёт работать. Такой нокаут помогает понять, за что отвечают отдельные гены и как их потеря меняет свойства клетки.
</a:t>
            </a:r>
            <a:endParaRPr lang="en-US" sz="1139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Точечное редактирование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Вставка новой последовательности позволяет заменить или добавить нужный участок ДНК. Это делает CRISPR-Cas удобным инструментом для создания моделей наследственных болезней и проверки работы генов.
</a:t>
            </a:r>
            <a:endParaRPr lang="en-US" sz="1023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CRISPR-Cas меняет ДНК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 и что ограничивает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продукты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медицине и биотехнологии генная инженерия помогает получать инсулин, гормоны, ферменты и диагностические молекулы с заданными свойствами. Это уменьшает зависимость от природного сырья.
</a:t>
            </a:r>
            <a:endParaRPr lang="en-US" sz="1519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методы используют для создания растений с устойчивостью к вредителям, болезням или засухе. Такие признаки должны проверяться особенно тщательно, чтобы не нарушать экосистемы.
</a:t>
            </a:r>
            <a:endParaRPr lang="en-US" sz="1539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риски связаны с ошибками редактирования, неожиданным влиянием на другие гены и возможным распространением изменённых организмов. Поэтому обязательны контроль, тестирование и биобезопасность.
</a:t>
            </a:r>
            <a:endParaRPr lang="en-US" sz="1495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человеком особенно важны границы допустимого: лечение соматических клеток и изменения, наследуемые потомками, оцениваются по-разному. Здесь решающими остаются безопасность, согласие и этика.
</a:t>
            </a:r>
            <a:endParaRPr lang="en-US" sz="151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Возникает 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популяции появляются различия между особями: по размеру, окраске, устойчивости или скорости обмена веществ. Без таких различий отбору нечего «выбирать».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Признаки наследуются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признаки наследуются потомкам, а ресурсы среды оказываются ограничены. Особям приходится конкурировать за пищу, партнёра, пространство и безопасность.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Полезные признаки закрепляются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результате выживают и оставляют потомство носители более выгодных вариантов. Частота этих признаков постепенно растёт в популяции.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естественный отбор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разнообразие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изменяют последовательность ДНК и могут создавать новые аллели. Большинство изменений нейтральны или вредны, но именно редкие полезные варианты становятся материалом для отбора.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Рекомбинация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мейозе хромосомы расходятся независимо, а кроссинговер меняет участки между гомологичными хромосомами. В итоге потомство получает новые сочетания уже существующих аллелей.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для эволюции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делает особей не одинаковыми по приспособленности. Если бы все организмы были идентичны, отбор не мог бы менять состав популяции.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изменении условий среды преимущество получают особи с крайним значением признака. В популяции постепенно накапливается один из ранее редких вариантов.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смещает преимущество в сторону крупного клюва: после смены питания именно этот вариант становится наиболее выгодным.
</a:t>
            </a:r>
            <a:endParaRPr lang="en-US" sz="1393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модель, составлено по учебному материалу по эволюции.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Движущий отбор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отбор особенно важен там, где условия долго остаются почти неизменными. Он поддерживает форму признака, которая даёт наибольшую выживаемость и успешность размножения.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приспособленность наблюдается у средних значений, а крайние варианты чаще связаны с риском и поэтому элиминируются.
</a:t>
            </a:r>
            <a:endParaRPr lang="en-US" sz="1393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модель, составлено по учебному материалу по эволюции.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Стабилизирующий отбор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неоднородной среде разные крайние варианты могут быть выгодны в разных условиях. Это создаёт два направления отбора и уменьшает роль промежуточного фенотипа.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Промежуточный вариант теряет преимущество, поэтому популяция может разделяться на две группы с разными адаптациями.
</a:t>
            </a:r>
            <a:endParaRPr lang="en-US" sz="1393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модель, составлено по учебному материалу по эволюции.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Разрывающий отбор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8776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Привлечение партнёра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признаки усиливаются, если они помогают выбрать партнёра или привлечь его внимание. Такая выгода для размножения может перевешивать недостатки для повседневного выживания.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55693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успех зависит от победы над соперником: силы, размеров, ярких сигналов или специальных ритуалов. Тогда отбор поддерживает не только здоровье, но и способность конкурировать.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52608" y="1964054"/>
            <a:ext cx="2632617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и выгода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отбор объясняет, почему некоторые заметные признаки сохраняются даже при их высокой «цене». Они повышают число потомков, а значит, оказываются эволюционно успешными.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успех в размножении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начинается с вариаций
</a:t>
            </a:r>
            <a:pPr algn="l" indent="0" marL="0">
              <a:lnSpc>
                <a:spcPct val="100000"/>
              </a:lnSpc>
              <a:buNone/>
            </a:pPr>
            <a:r>
              <a:rPr lang="en-US" sz="1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задаётся генами и хромосомами, а изменчивость создают мутации и рекомбинация. Инженерные методы позволяют изучать и менять эти процессы, а отбор закрепляет наиболее успешные варианты.
</a:t>
            </a:r>
            <a:endParaRPr lang="en-US" sz="398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2026-07-26T10:01:35Z</dcterms:created>
  <dcterms:modified xsi:type="dcterms:W3CDTF">2026-07-26T10:01:35Z</dcterms:modified>
</cp:coreProperties>
</file>