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пробуждается весной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меняет всё вокруг: солнце, снег, птиц и первые цветы.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всё как будто замирает, чтобы сохранить силы. Но с приходом весны день становится длиннее, воздух теплеет, снег тает, и природа снова начинает расти, петь и двигаться.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оживает после зимы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выше, а двор светлее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солнце поднимается выше и задерживается на небе дольше. Его лучи уже не только светят, но и согревают. От этого во дворе появляются лужи, а снег начинает сдавать свои белые позиции.
</a:t>
            </a:r>
            <a:endParaRPr lang="en-US" sz="109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 прямо на глазах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утром на крыше лежит снег, а к полудню с краёв уже капает вода. На дорожках темнеют проталины, и становится видно землю. Кажется, зима тихо собирает свои снежные чемоданы.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заглядывает в каждый уголок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солнечной стороне двора весна приходит быстрее всего. Там блестят первые лужицы, а рядом уже хочется искать прошлогоднюю траву и тёплые камешки. Природа меняется так быстро, что наблюдать за ней очень интересно.
</a:t>
            </a:r>
            <a:endParaRPr lang="en-US" sz="99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знак весны — тёплое солнце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со снегом и льдом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сначала темнеет, потом становится рыхлым и оседает. Он уже не лежит ровным ковром, а будто устает и постепенно сдаёт место весне.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крышах и ветках появляются сосульки, а на дорожках бегут тонкие ручейки. В низинах собираются лужи, где любят плескаться лучи солнца.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уходит в землю и делает её влажной. После этого корням растений легче работать, а почва быстрее готовится к новой зелёной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просыпается шаг за шагом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весенних изменений показывает, как одно событие запускает другое.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 весны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нежные цветы часто появляются, когда на земле ещё лежат островки снега. Они тянутся к свету и словно торопятся сказать: весна уже рядом.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Крокусы показываются очень рано и любят яркий свет. Их цветки бывают фиолетовыми, жёлтыми и белыми, поэтому весенний клочок земли выглядит особенно нарядно.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молодые листочки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деревьях набухают почки, а потом из них появляются маленькие листики. Новая зелень особенно заметна там, где солнце успело хорошо прогреть землю.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цветки мать-и-мачехи часто можно увидеть на тёплых, солнечных местах. Они раскрываются раньше многих других растений и сразу делают землю веселее.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хранится внутри почки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похожа на маленький защищённый домик. Внутри неё спрятан будущий лист или даже цветок, который пока только ждёт тепла.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молодой лист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становится тёплым, почка раскрывается. Тогда на ветке появляются нежные зелёные листочки, и дерево словно надевает новую весеннюю одежду.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— маленький домик для листа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листьях и траве есть хлорофилл — зелёный пигмент. Он помогает растениям использовать свет, воду и воздух, чтобы расти и набирать силы.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солнце прогревает землю, и растения начинают работать активнее. Поэтому первая зелень быстро появляется на газонах, в парках и на солнечных склонах.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света и тепла, тем заметнее зелёный цвет. После зимы он особенно радует глаз, будто природа наконец раскрасила всё вокруг кисточкой.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трава становится зелёной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9120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9044" y="1652950"/>
            <a:ext cx="266813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часто прилетают очень рано, уже в марте. Они выбирают места, где можно найти корм, и сразу принимаются за весенние хлопоты.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возвращаются туда, где можно устроить гнездо и найти насекомых. Их весёлое щебетание словно сообщает всему двору: пришла настоящая весна.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любят открытые поля и луга. Они прилетают, когда появляется больше света и тепла, и наполняют воздух звонкими песнями.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Трясогузки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Трясогузки часто держатся у воды и на открытых местах. Им нужны насекомые, поэтому они возвращаются туда, где весна уже хорошо разогналась.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птиц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начинают собирать мягкую траву, мох и сухие веточки. Из этих маленьких находок получается настоящее гнездо. Работа идёт быстро, потому что будущим птенцам нужен уютный и тёплый дом.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строится по кусочкам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гнездо готово, в нём появляются яйца. Птицы относятся к ним очень бережно и стараются не оставлять их надолго без присмотра. В это время у пернатых родителей забот хоть отбавляй.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 появятся яйца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из яиц вылупляются птенцы, и начинается шумная жизнь. Родители носят им корм, согревают и охраняют. Наблюдать за такой семьёй очень интересно, только нужно делать это тихо и осторожно.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растут не по дням, а по часам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заботы весной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тёплых укрытий выходят ёж, барсук и медведь. После долгого сна им нужно снова привыкать к свету, искать еду и беречь силы, будто они только что проснулись после очень длинного выходного.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водоёмов оживают лягушки: они начинают двигаться, громче квакать и искать подходящее место для жизни. Весной берега сразу становятся шумнее, а тишина зимы быстро исчезает.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тёплыми днями появляются бабочки, пчёлы и другие насекомые. Они летят к цветам, и в воздухе становится больше жужжания, хлопот и маленькой, но очень важной суеты.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весной заметно прибавляется дел: нужно искать пищу, строить жилище, заботиться о потомстве и успевать за быстрыми изменениями природы. Поэтому лес и луг будто оживают на глазах.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просыпается после зимы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зверя от зимнего покоя к весенней активности
</a:t>
            </a:r>
            <a:endParaRPr lang="en-US" sz="2214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 природе весной показывает, как тепло и свет запускают новую жизнь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только воздух становится тёплым, насекомые выбираются из зимних укрытий. Первыми часто заметны мухи и божьи коровки, а затем начинают летать шмели и пчёлы.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Перелетая с цветка на цветок, насекомые переносят пыльцу. Так растения лучше опыляются, а потом могут образовывать семена и новые плоды.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пищи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сразу летят туда, где есть цветы. Им нужны нектар и пыльца, поэтому они появляются на лугах, клумбах и в садах, будто маленькие гости на весеннем празднике.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просыпаются насекомые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весенние цветы радуют яркими красками и нежным запахом. Они быстро привлекают пчёл и шмелей, которые прилетают за сладким нектаром и пыльцой.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насекомое касается лепестков, пыльца легко переносится на другое растение. Благодаря этому цветы могут опыляться, а потом давать семена и продолжать свой рост.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и их маленькие помощники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снег начинает темнеть и таять. Из него появляется много воды, которая стекает в низины, на дорожки и в небольшие ручейки вокруг домов и деревьев.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становятся звонче и быстрее, а реки постепенно шире. Когда воды прибавляется слишком много, начинается весенний разлив — подъём уровня реки из-за таяния снега.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и в садах появляются большие лужи. В солнечную погоду они блестят, как маленькие зеркала, и напоминают, что зима уже сдаёт свои позиции.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уходит в почву и делает её влажной. Это очень важно для растений: корням легче расти, а земле — просыпаться после зимнего холода.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вода весной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растёт весной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тепло, свет и вода помогают растению пройти путь от пробуждения до цветения.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весны в городе и в парке
</a:t>
            </a:r>
            <a:endParaRPr lang="en-US" sz="2511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на клумбах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городских клумбах распускаются первые тюльпаны. Их яркие лепестки сразу заметны и делают двор или парк гораздо наряднее, даже если вокруг ещё осталось немного прохлады.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птичьих голосов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и во дворах слышно больше птиц. Они поют, перекликаются и ищут подходящее место для гнёзд, поэтому весенний воздух становится особенно живым и звонким.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блеск на дорогах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дорог и на площадках остаются лужи после таяния снега. Они сверкают на солнце, а рядом уже заметны почки на деревьях и совсем другой, светлый вид двора.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газонах появляется нежная зелёная трава. Она ещё невысокая, но уже хорошо видна на солнечных местах, где земля прогрелась быстрее и стала мягче.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весенние приметы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день становится длиннее, а солнце светит ярче и теплее. Из-за этого воздух меняется, и природа будто получает сигнал: пора просыпаться и двигаться быстрее.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ручьи, первые бутоны и возвращение птиц легко заметить даже в городе. Эти приметы особенно радуют, потому что показывают: зима отступает, а жизнь вокруг оживает.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насекомые, зелёные ростки и свежие листья, становится ясно, что весна уже в полном разгаре. У природы начинается новый круг роста и обновления.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важно убирать мусор, не ломать ветки и не рвать редкие первоцветы. Тогда растения успевают спокойно расти, а двор и парк остаются чистыми и красивыми.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тревожить птичьи гнёзда и мешать животным, которые только просыпаются после зимы. Если быть внимательным и бережным, природа отвечает зеленью, пением и хорошим настроением.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природе весной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время пробуждения и новых чудес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увидели, как весной солнце, снег, растения, птицы, насекомые и звери меняют свою жизнь. Природа просыпается по шагам, и каждый её новый знак легко заметить.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2026-05-24T01:03:49Z</dcterms:created>
  <dcterms:modified xsi:type="dcterms:W3CDTF">2026-05-24T01:03:49Z</dcterms:modified>
</cp:coreProperties>
</file>