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людей понимать друг друга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чувствовать и дружить без длинных слов.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нужна музыка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людей очень давно: на работе, в играх, на праздниках и дома. Её ритм, мелодия и темп помогают услышать настроение и понять, что хочет сказать человек.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958" y="1564732"/>
            <a:ext cx="359775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настроение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музыка часто звучит тихо и плавно. Она словно приглашает успокоиться, прислушаться и не спешить, поэтому её легко узнать по мягкому движению мелодии.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обычно кажется бодрой и весёлой. В ней хочется двигаться, хлопать в ладоши и улыбаться, потому что темп словно подталкивает вперёд.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звуки, высокие ноты и короткие паузы делают музыку заметнее. Она звучит как яркий сигнал: здесь что-то важное, радостное или очень взволнованное.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разные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темп или громкость, знакомый напев начинает звучать иначе. Та же мелодия может стать спокойной, торжественной или совсем весёлой.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поёт, его голос, интонация и ритм подсказывают, радуется он или грустит. Даже без слов можно уловить доброе, ласковое или печальное настроение.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песня звучит мягко, она напоминает тёплый разговор. Если в ней быстрый ритм, хочется двигаться вместе с ней, будто начался дружный танец.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понятна даже без перевода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объединяет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делает класс похожим на одну команду. Каждый слышит соседей и старается попасть в общий ритм, а это очень важно для дружной игры.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ритм часто встречается в хороводах, маршах, школьных песнях и подвижных играх. Он собирает всех в одно дружное движение.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хлопают или отбивают ритм вместе, им легче слушать друг друга. Один общий темп помогает не торопиться и не сбиваться.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понять чувства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слушатель замечает музыкальные признаки и отвечает на них.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музыкальные традиции у разных народов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взрослые поют детям тихие песни перед сном. Такие мелодии помогают успокоиться, почувствовать заботу и заснуть без страха.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танца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музыка, под которую хочется двигаться. Танцевальные песни создают весёлое настроение и собирают людей в общий круг.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музыка помогает радоваться вместе, хлопать, петь и поздравлять друг друга. У каждой страны свои мелодии, но улыбки у всех похожие.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игры и общения делают людей ближе. Они помогают быстрее познакомиться, начать действие вместе и почувствовать себя частью одной компании.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рассказывают о культуре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разные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бубен дают чёткий ритм, а флейта, скрипка и гитара чаще ведут мелодию. Каждый инструмент звучит по-своему и сразу меняет настроение музыки.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важно узнавать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звучанию можно догадаться, где и как любят играть люди. Инструменты помогают услышать особенности культуры и понять, почему одна музыка кажется праздничной, а другая — спокойной.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заводить друзей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песня быстро делает встречу тёплой. Люди начинают смотреть друг на друга дружелюбнее, а улыбка появляется почти сама собой — как маленькое музыкальное чудо.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начать разговор без лишнего волнения. Иногда достаточно подпеть, хлопнуть в ладоши или повторить ритм, чтобы рядом появился новый друг.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они чувствуют себя одной командой. Даже если кто-то стесняется, знакомая мелодия помогает включиться в игру спокойнее и смелее.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поёт иначе, это тоже интересно. Совместное слушание учит принимать другого человека, а не спорить из-за того, чья мелодия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правила музыкального общения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песни не перебивают исполнителя и внимательно слушают музыку. Так каждому легче услышать настроение и общий ритм.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ждём своей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спеть, хлопнуть или ответить, важно подождать удобного момента. Это помогает никого не задеть и не сбить общий настрой.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поддерживаем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исполнения можно похвалить товарищей, улыбнуться и поаплодировать. Добрые слова и внимание делают музыкальное общение дружным и приятным.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семье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колыбельная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звучит колыбельная, голос взрослого становится особенно мягким и тёплым. Ребёнок успокаивается, а мама или папа будто укрывают его заботой. Такая песня запоминается надолго и потом напоминает о доме, где всегда рады друг другу.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за семейным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семейном празднике музыка помогает всем быть вместе: бабушка улыбается, дедушка отбивает ритм ладонью, а дети подпевают знакомую мелодию. Даже простая домашняя песня делает обычный вечер радостным и превращает его в общее воспоминание.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в школе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дети учатся внимательно слушать учителя и товарищей, следить за началом и окончанием звучания. Это помогает не перебивать и работать спокойно.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в хоре, играх и коротких заданиях учит действовать дружно. Когда все держат один темп, класс звучит как единая команда и почти не сбивается.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выступления помогают не бояться сцены. Ребёнок пробует петь, хлопать в ладоши или играть на простом инструменте и понимает: ошибаться не страшно.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совместное музыкальное занятие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на уроке музыки: от подготовки до общего исполнения и поддержки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9138" y="1589275"/>
            <a:ext cx="422775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81989"/>
            <a:ext cx="527700" cy="5447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03042"/>
            <a:ext cx="527700" cy="469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утешает и поддерживает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мелодия помогает замедлиться после шумного дня. Она словно говорит: «Пора отдохнуть», и ребёнку легче расслабиться, успокоиться и почувствовать себя в безопасности.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может быстро поднять настроение, когда не хочется улыбаться. Несколько бодрых звуков — и плечи уже расправляются, а шаг становится легче и увереннее.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дороге и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слушают там, где нужна поддержка: дома, в машине, перед отдыхом. Она помогает переключиться с забот на спокойные мысли и делает день мягче.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приходит на праздники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под любимую песню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появляются шарики и торт, музыка сразу задаёт праздничное настроение. Дети начинают хлопать, подпевать и кружиться в танце, а именинник чувствует себя особенно радостно и окружённым вниманием друзей.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становится дружнее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концерте музыка помогает каждому включиться в общее веселье. Одни поют, другие играют, третьи притопывают в такт. В итоге весь класс звучит и двигается как одна большая команда.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с песнями и танцами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праздник без музыки кажется тихим и даже немного скучным. А когда звучат знакомые мелодии, дети берутся за руки, водят хоровод и улыбаются, будто снежинки тоже танцуют вместе с ними.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свои любимые песни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ребёнка любимая песня может быть тихой и плавной, а у другого — быстрой и звонкой. Это нормально: музыка нравится людям по-разному, как разные вкусы у мороженого.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чужую любимую мелодию, важно не смеяться и не спорить. Вежливое внимание помогает понять, почему эта песня дорога другому человеку и что он в ней чувствует.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языки, голоса и инструменты делают мир интереснее. Если уважать выбор товарища, легче дружить, играть вместе и узнавать новые песни без обид и неловкости.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напев меняется, если изменить темп, громкость или настроение исполнения. Тогда песня может звучать как колыбельная, танец или торжественный марш.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способа исполнения достаточно, чтобы одна и та же мелодия стала тихой, быстрой или торжественной.
</a:t>
            </a:r>
            <a:endParaRPr lang="en-US" sz="181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музыкальным заданиям на уроке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соединяет разных людей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слушание музыки помогает людям понимать чувства друг друга без долгих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передавать радость, грусть, спокойствие и удивление. Даже без слов человек может услышать настроение в мелодии, ритме и голосе исполнителя.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и игра помогают детям становиться дружнее. Когда все держат общий ритм, легче слушать друг друга и действовать как одна команда.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теплее общение в семье, в школе и на празднике. Она помогает проводить время вместе и сохранять добрые воспоминания.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песни и инструменты не мешают людям понимать друг друга. Наоборот, они учат уважать вкус другого человека и радоваться новому звучанию.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язык, который сближает людей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слышать чувства, поддерживать друзей и понимать людей без длинных объяснений. Она делает нас ближе, добрее и внимательнее друг к другу.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2026-05-24T18:35:35Z</dcterms:created>
  <dcterms:modified xsi:type="dcterms:W3CDTF">2026-05-24T18:35:35Z</dcterms:modified>
</cp:coreProperties>
</file>