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неотложных состояниях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первые минуты до приезда медиков?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нужен каждому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помогает выиграть время до приезда скорой. Иногда именно первые минуты решают исход при кровотечении, удушье или остановке дыхания, поэтому такие знания важны и в школе, и дома.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безопасность места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быстро оцените обстановку: огонь, дым, ток, стекло, транспорт, вода и острые предметы могут угрожать и пострадавшему, и вам самим.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опасно, не подходите к человеку и не пытайтесь помогать без защиты. Сначала устраните риск или дождитесь специалистов, которые могут работать безопасно.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Позвонив 112, чётко сообщите, что произошло, точный адрес, число пострадавших и их состояние: есть ли сознание и дыхание.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первые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большинстве неотложных состояний до приезда скорой помощи.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без сознания, но дышит, его кладут на бок. Так язык и рвотные массы меньше мешают дыханию, а риск удушья до приезда врачей снижается.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боку при сохранённом дыхании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уложить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слегка запрокидывают, рот поворачивают вниз для свободного оттока слюны. Важно показать на рисунке голову, руку и согнутую ногу в устойчивом положении.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нажатий делают перед двумя вдохами при СЛР у одного пострадавшего.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ритм помогает поддерживать кровоток, пока не появится дыхание или не приедут врачи.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рекомендации по сердечно-лёгочной реанимации для непрофессиональных спасателей.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AED анализирует сердечный ритм и подаёт голосовые подсказки, поэтому даже неподготовленный помощник может действовать по шагам и не тратить время на догадки.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Электроды наклеивают на сухую грудь по схеме на упаковке. При внезапной остановке сердца AED используют как можно раньше, потому что ожидание уменьшает шанс спасения.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наружный дефибриллятор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неотложные ситуации у детей и подростков
</a:t>
            </a:r>
            <a:endParaRPr lang="en-US" sz="227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какие случаи встречаются чаще, а какие реже, но требуют особенно быстрой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травмы встречаются чаще, но редкие состояния опаснее для жизни и требуют немедленного вызова 112.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бытовым, школьным и уличным ситуациям; точная статистика не приводится.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распознать кровотечение и выбрать первый шаг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кровопотеря, тем важнее немедленное прижатие раны и обращение за медицинской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 при кровотечениях.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кровотечения и первые действия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сильное кровотечение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Наложите на рану чистую салфетку, бинт или ткань и сильно прижмите ладонью. Постоянное давление обычно важнее любой сложной процедуры.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повязка быстро промокла, не снимайте её. Добавляйте сверху новые слои, чтобы не сорвать уже начавшееся образование сгустка.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очень сильном кровотечении из руки или ноги используют жгут по правилам и обязательно отмечают время его наложения, чтобы сообщить медикам.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не удаётся остановить быстро, вызывайте 112 и продолжайте прижатие. Спокойные и уверенные действия уменьшают потерю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4941" y="3354690"/>
            <a:ext cx="165533" cy="1324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 и резкое ухудшение самочувствия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окно, расстегните тесную одежду и уберите лишние предметы вокруг. Свободное дыхание помогает снизить риск ухудшения состояния и облегчает восстановление после обморока.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сознания сразу оцените, дышит ли человек. Если дыхание есть, следите за ним и не оставляйте пострадавшего без наблюдения до прибытия взрослых или медиков.
</a:t>
            </a:r>
            <a:endParaRPr lang="en-US" sz="1125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поднимать резко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приходит в себя, не сажайте его и не ставьте на ноги слишком быстро. Резкий подъём может снова вызвать слабость, головокружение и повторный обморок.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предвестники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потливость, слабость и головокружение часто появляются до потери сознания. Если заметили эти признаки, лучше посадить человека, дать опору и немедленно позвать помощь.
</a:t>
            </a:r>
            <a:endParaRPr lang="en-US" sz="109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Исключить травму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падал, осмотрите его на признаки ушиба головы: боль, шишку, тошноту, сонливость, спутанность. При таких симптомах нужна помощь взрослых и медицинская оценка.
</a:t>
            </a:r>
            <a:endParaRPr lang="en-US" sz="10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и инфаркт: важные признаки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состояния опасны даже тогда, когда симптомы кажутся “не такими уж сильными”. Важно не ждать, а сразу действовать и вызвать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характерные признаки, время решает исход: чем раньше вызов 112, тем выше шанс предотвратить тяжёлые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помощи; общие клинические признаки инсульта и инфаркта,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и анафилаксия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признаках тяжёлой аллергии немедленно прекратите контакт с аллергеном: уберите еду, лекарство, укусившее насекомое или другой источник. Быстрая остановка контакта уменьшает дальнейшее поступление раздражителя.
</a:t>
            </a:r>
            <a:endParaRPr lang="en-US" sz="1358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дыханием и состоянием человека: отёк губ, языка и лица, хрипы, кашель и резкая слабость могут быстро усилиться. При ухудшении сразу зовите 112 и не оставляйте пострадавшего одного.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человека есть автоинъектор адреналина и он умеет им пользоваться, препарат применяют без задержки. После этого всё равно нужен контроль взрослых и срочная медицинская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поперхивание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Частичное удушье
</a:t>
            </a:r>
            <a:pPr algn="ctr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кашляет и может дышать, не мешайте кашлю. Это естественная попытка освободить дыхательные пути, и лишние действия могут только ухудшить ситуацию.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Помощь до приезда врачей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приёмы помощи, подходящие по возрасту и размеру человека, и действуйте быстро и спокойно. Если человек потерял сознание, переходите к базовому алгоритму первой помощи.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Полное перекрытие 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пострадавший не может говорить, кашлять и дышать, сразу вызывайте 112. Время становится критически важным, особенно у детей и подростков.
</a:t>
            </a:r>
            <a:endParaRPr lang="en-US" sz="13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виды и первая помощь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тип ожога и понять, какие действия допустимы сразу после травмы.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охлаждение, защита кожи и отказ от опасных домашних средств. Глубокие или обширные ожоги требуют срочной помощи врачей.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помощи; общие правила помощи при ожогах, 2025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травме конечность стараются не двигать и по возможности фиксируют в том положении, в каком она оказалась. Это снижает боль и риск дополнительного повреждения тканей.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прикладывают холод через ткань на 10–15 минут. Если есть сильная боль, деформация, отёк или невозможно двигать рукой или ногой, нужен осмотр врача.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Травмы, ушибы и подозрение на перелом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срочно нужно звонить 112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признаках, при которых промедление может угрожать жизни и здоровью.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при первой помощи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еду или воду человеку без сознания: он может подавиться. Если пострадавший не отвечает, сначала проверяют дыхание и вызывают помощь.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судорогах не кладут в рот ложки, пальцы или другие предметы. Это не помогает, но может сломать зубы, поранить рот и травмировать оказывающего помощь.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обморока, травмы, сильной боли или проблем с дыханием человека нельзя оставлять одного. Наблюдение важно, потому что состояние может быстро измениться.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трясти пострадавшего, резко поднимать его или силой выпрямлять травмированную конечность. Такие действия усиливают боль и могут увеличить повреждение.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школьной и домашней аптечке
</a:t>
            </a:r>
            <a:endParaRPr lang="en-US" sz="266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доступен, чист и регулярно проверяться. Важно заранее знать, где лежат самые нужные предметы и кто может ими пользоваться.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приоритетны средства для мелких травм, а дома полезны ещё и предметы для защиты от холода и более серьёзной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комплектованию аптечки первой помощи; 2025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правильного шага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неотложной ситуации — не растеряться: обеспечить безопасность, сразу вызвать 112 и выполнить простые действия, которые помогают сохранить жизнь до приезда врачей.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2026-05-21T00:46:29Z</dcterms:created>
  <dcterms:modified xsi:type="dcterms:W3CDTF">2026-05-21T00:46:29Z</dcterms:modified>
</cp:coreProperties>
</file>