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371005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речи и текста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2570738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говорить ясно, писать правильно и понимать смысл без путаницы.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85863" y="3734588"/>
            <a:ext cx="3386137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текст вокруг нас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говорим дома, в школе и на перемене, а тексты читаем в учебнике, записке, сказке и сообщении. Одни и те же слова могут звучать по-разному — и смысл сразу меняется.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и письменная речь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остаётся на бумаге или экране, поэтому её можно перечитать и исправить. В ней помогают буквы, пробелы, знаки препинания и правильный порядок слов.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речи нужны каждый день. Устная речь помогает общаться быстро, а письменная — точно и аккуратно передавать мысль, не теряя ни одного важного слова.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звучит сразу: мы отвечаем, спрашиваем, объясняем и рассказываем. Здесь особенно важны голос, интонация и паузы, чтобы слушатель понял нас с первого раза.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слова делают речь понятной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нужно выбирать по смыслу и по ситуации. Одни слова помогают поздороваться, другие — попросить, поблагодарить или извиниться. Так речь становится доброй и вежливой.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помогают сразу понять, о чём идёт речь: о предмете, признаке или действии. Тогда слушатель не теряется и не начинает гадать, как будто играет в словесные прятки.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— это не просто много предложений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всегда объединён одной темой и одной главной мыслью. Если предложения говорят об одном и том же, но по-разному, они начинают работать вместе, как дружная команда.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предложения стоят в нужном порядке и связаны между собой. Если их переставить, смысл может сбиться, а история — стать похожей на перепутанные кубики.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часто подсказывает, о чём пойдёт речь. Он помогает быстрее понять текст ещё до чтения и словно даёт маленькую подсказку читателю.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маленький текст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 потерять мысль и написать связный, понятный текст.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главная мысль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отвечает на вопрос: о чём говорится в тексте. Например, можно написать о зиме, о школе или о любимом питомце — это будет тема.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показывает, что автор хочет сказать о теме. В тексте о зиме он может напомнить, что птицам нужна помощь, а не просто описать снег.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тема подходит для разных текстов. Об одном предмете можно рассказать по-разному, если у автора разные мысли, настроение или цель.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 помогает увидеть части текста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 отделяет одну маленькую часть текста от другой. Внутри абзаца обычно есть своя мысль или свой небольшой эпизод, поэтому читать становится легче.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строка делает страницу аккуратной и помогает глазу не заблудиться. Текст с абзацами похож на аккуратно разложенные игрушки: всё на своём месте.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предложения держатся вместе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предложениями создают слова сначала, потом, затем, поэтому, потому что, но, а, ещё. Они помогают читателю идти по тексту без спотыканий.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ключевого слова тоже связывает предложения. Иногда вместо него используют местоимение или одного и того же героя, чтобы рассказ не распадался на кусочки.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связи нет, текст звучит разрозненно и тяжело. А связные предложения читаются легко, будто шагают друг за другом по ровной дорожке.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связь, полезно прочитать текст вслух. Тогда сразу слышно, где нужна связка, а где предложение случайно осталось само по себе.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речи без лишних слов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повторы делают речь тяжёлой и скучной. Лучше сказать коротко и ясно, чем долго кружить вокруг одной мысли, как вокруг школьного глобуса.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важна точность в ответах, пересказе и объяснении правила. Тогда речь звучит аккуратно, а смысл не прячется между лишними словами.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называют предмет, действие или признак без путаницы. Чем яснее слово, тем быстрее собеседник понимает мысль и не теряет нить разговора.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меняет смысл фразы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фраза — разные чувства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сказала: «Вот это да!» и удивилась, когда увидела большой торт на столе. Потом она произнесла те же слова тихо и радостно, рассматривая подарок. Слова не изменились, но голос сразу показал, что чувствует девочка.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или просьба?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спросил: «Ты уже закончил?» — и поднял голос в конце. А когда он попросил друга передать карандаш, фраза прозвучала мягко и спокойно. Одни и те же слова помогают по-разному, если меняется пауза, ударение и сила голоса.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Смайлик подсказывает настроение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читали короткую фразу и добавляли к ней разную интонацию: с удивлением, с радостью и с просьбой. У каждого варианта появился свой смайлик. Так стало видно, что звучание помогает понять смысл без лишних догадок.
</a:t>
            </a:r>
            <a:endParaRPr lang="en-US" sz="99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проверки готового текста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 помогает увидеть, понятен ли текст, и вовремя исправить неточности.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0746" y="1816495"/>
            <a:ext cx="658031" cy="584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1459" y="1779938"/>
            <a:ext cx="411269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5412" y="1779938"/>
            <a:ext cx="658030" cy="6580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Жанры, которые учат говорить связно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легко запомнить, как строится речь: есть повторы, яркие слова и добрые обращения. Они помогают почувствовать, как текст звучит плавно и выразительно.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учит замечать признаки предметов и выбирать точные слова. Чтобы отгадать её, нужно внимательно слушать, сравнивать и думать о каждом слове.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события идут по порядку, словно по ступенькам: сначала, потом, наконец. Такой порядок помогает не потерять мысль и сделать историю понятной.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речь ярче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Выразительная речь начинается с точных слов. Вместо общего «красивый» можно выбрать «нежный», «пёстрый» или «яркий», если они лучше передают мысль и помогают увидеть картину яснее.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помогают удачные глаголы и сравнения. Они делают рассказ живым, будто он не стоит на месте, а шагает, бежит и улыбается вместе с читателем.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вежливой речи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«здравствуйте», «пожалуйста» и «спасибо» открывают разговор и показывают уважение. Вежливое начало помогает собеседнику почувствовать себя спокойно и доброжелательно.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разговора важно слушать до конца и не перебивать. Тогда мысли не путаются, а каждый человек может спокойно договорить то, что хотел сказать.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возник спор, лучше говорить спокойным голосом и подбирать мягкие слова. Так проще найти решение, не обидев друг друга даже в трудный момент.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речи видна и в умении говорить по очереди. Когда один говорит, другой слушает — и беседа получается ясной, доброй и по-настоящему дружной.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маленькому рассказу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становится понятным, если сначала собрать события по порядку, а потом подобрать заголовок и проверить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мешают смыслу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предложении пропустить слово, мысль становится неполной. Читатель начинает догадываться, а не понимать, и текст теряет ясность.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одного и того же слова тоже мешает. Речь звучит тяжело, словно застряла на одном месте и не хочет идти дальше.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Перепутанный порядок событий может запутать даже хороший рассказ. Сначала должно быть начало, потом развитие, а уже затем конец истории.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 в конце или пропущенная буква меняют смысл и звучание слова. Поэтому текст нужно перечитывать внимательно, как настоящую проверку.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помогает учиться на каждом уроке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 доски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отвечает на уроке, он подбирает точные слова и говорит по порядку. Так учителю легче понять мысль, а самому ученику — вспомнить правило и не сбиться. Голос помогает сделать ответ уверенным и ясным.
</a:t>
            </a:r>
            <a:endParaRPr lang="en-US" sz="1206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и учебнике спрятаны задачи, правила и объяснения. Если читать их внимательно, можно сразу заметить главное и не перепутать шаги. Хорошее чтение помогает быстрее выполнить работу и не потерять ни одной важной детали.
</a:t>
            </a:r>
            <a:endParaRPr lang="en-US" sz="1121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 понимаем друг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не только говорят, но и слушают. Когда одноклассник объясняет ответ, важно дождаться конца и потом задавать вопрос. Так в классе становится легче учиться вместе, а разговор получается спокойным и полезным.
</a:t>
            </a:r>
            <a:endParaRPr lang="en-US" sz="111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хороший рассказчик и писатель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сначала думает о теме, а потом подбирает точные слова. Благодаря этому предложения получаются ясными, а мысль не теряется в длинных и путаных фразах.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говорить вежливо, слушать других и не перебивать. Такой человек уважает собеседника, поэтому с ним приятно беседовать, учиться и решать даже трудные вопросы.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замечает ошибки, перечитывает текст и исправляет неточности. После такой проверки рассказ звучит аккуратно, а читать его становится легко и интересно.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Секреты, которые делают речь сильной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точная, вежливая и выразительная, а текст построен по теме и порядку, слова начинают работать дружно. Тогда читать, говорить и писать становится намного проще и приятнее.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2026-05-21T12:49:37Z</dcterms:created>
  <dcterms:modified xsi:type="dcterms:W3CDTF">2026-05-21T12:49:37Z</dcterms:modified>
</cp:coreProperties>
</file>