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длился миллионы лет и изменил жизнь на Земле.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эволюции человека: от первых гоминин до Homo sapiens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восстанавливают историю 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изучают по костям, орудиям, ДНК и геологическим слоям. Эти данные помогают определить возраст находок, проследить родство видов и увидеть, как менялись наши предки в Африке и за её пределами.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Гоминины: начало линии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98275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6–7 миллионов лет назад линия гоминин отделилась от общего предка с шимпанзе. Это событие стало началом самостоятельной эволюции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11350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Sahelanthropus, Orrorin и Ardipithecus сочетали древние черты древесной жизни с начальными признаками двуногого передвижения и малого объёма мозга.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94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черепа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ранних гоминин постепенно менялось положение большого затылочного отверстия, что указывало на более вертикальное положение головы и туловища.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55421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зависимости от 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лазание ещё сохранялось, эти формы уже меньше полагались на древесную среду и чаще использовали передвижение по земле.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719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этапа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ранние гоминины заложили основу будущих изменений: прямохождения, освобождения рук и последующего усложнения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первые устойчивые двуногие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обитали в Африке примерно 4–2 миллиона лет назад и занимают важное место в ранней истории человека как уверенно двуногие формы.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мозг был небольшим, около 400–500 см³, но таз, ноги и стопы уже показывали приспособленность к регулярной ходьбе на двух ногах.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«Люси»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Australopithecus afarensis, найденный в Эфиопии в 1974 году, стал одним из самых известных свидетельств сочетания примитивных и более прогрессивных признаков.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не были людьми в современном смысле, но именно они показали, как двуногость может появиться раньше крупного мозга.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сопровождался усложнением орудий, общения и способов выживания.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палеоантропологических оценок среднего объёма мозга в литературе по эволюции человека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в ходе эволюции человека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общий рост, но не прямую линию: у разных видов темпы развития отличались.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habilis: первые изготовители орудий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жил примерно 2,4–1,4 миллиона лет назад и считается одним из первых представителей рода Homo.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каменная индустрия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видом связывают олдувайскую культуру: простые чопперы, отщепы и другие грубо обработанные каменные орудия.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орудия помогали разделывать туши, обрабатывать растения и извлекать костный мозг, повышая эффективность добычи пищи.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изготовления орудий стало важным шагом: выживание всё меньше зависело только от природных возможностей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363471"/>
            <a:ext cx="4821300" cy="857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последовательно менялись строение тела, мозг и образ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шла мозаично: разные признаки возникали не одновременно, а поэтапно.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эволюции человека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археологии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первая глобальная экспансия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появился около 1,9 миллиона лет назад и стал первым видом человека, который уверенно вышел за пределы Африки.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находок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останки известны в Восточной Африке, Грузии, Китае и Индонезии, что подтверждает ранние миграции в разные природные зоны.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вида характерны более совершенные ашельские рубила и более развитая организация труда по сравнению с ранними Homo.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Вероятное регулярное использование огня помогало защищаться, улучшать питание и осваивать более холодные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ранних гоминин к Homo sapiens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данным палеоантропологии, археологии и молекулярной генетики.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язык и совместная жизнь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огня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сделал пищу более безопасной и питательной: приготовление улучшало усвояемость и расширяло рацион древних людей.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Костры помогали отпугивать хищников и позволяли людям дольше оставаться в холодных регионах, где без тепла выжить было труднее.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общения и ранних форм языка ускорило передачу опыта, поэтому знания стали сохраняться не только в личном навыке.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охота, обмен обязанностями и поддержка внутри группы повышали шансы на выживание и делали сообщества более устойчивыми.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неандертальцы: факты о наших ближайших родственниках
</a:t>
            </a:r>
            <a:endParaRPr lang="en-US" sz="197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ледниковой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 Европе и Западной Азии в условиях холодного и переменчивого климата. Их коренастое телосложение, мощные кости и короткие конечности помогали сохранять тепло и выживать там, где ресурсы были ограничены.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Родство, подтверждённое ДНК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исследования показали, что Homo sapiens и неандертальцы не были полностью изолированы друг от друга. У многих людей сегодня сохраняется около 1–2% неандертальской ДНК, что напоминает о древних контактах и смешении популяций.
</a:t>
            </a:r>
            <a:endParaRPr lang="en-US" sz="106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каменного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своей повседневной жизни они использовали мустьерские орудия, приспособленные к охоте и разделке добычи. Эти инструменты показывают, что неандертальцы умели планировать действия и подбирали орудия под конкретную задачу.
</a:t>
            </a:r>
            <a:endParaRPr lang="en-US" sz="10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расселения показывают, как люди последовательно осваивали новые территории, преодолевая пустыни, горы, моря и ледниковые зоны.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палеоантропологические оценки дат; обобщение по данным исследований Homo sapiens, 2020-е годы
</a:t>
            </a:r>
            <a:endParaRPr lang="en-US" sz="101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по планете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происходило заселение региона, тем сильнее роль климатических и географических барьеров, а также культурной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ускорила развитие 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рисунки, украшения и знаки на предметах показывают, что люди научились передавать смыслы через изображения и символы, а не только через практические действия.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предках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обряды отражают представления о смерти, памяти и принадлежности к группе. Такие ритуалы укрепляли социальные связи и помогали сохранять общие нормы поведения.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обмен 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орудия и сложные приемы их изготовления требовали обучения, терпения и совместной работы. Знания стали накапливаться быстрее, чем при одной только биологической эволюции.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и абстрактного мышления позволило людям обсуждать планы, договариваться и передавать опыт следующим поколениям. Именно это сделало культурную эволюцию особенно мощной.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и неандертальцы: сходства и различия
</a:t>
            </a:r>
            <a:endParaRPr lang="en-US" sz="2551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вида были близки по уровню культуры, но по-разному приспосабливались к 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были родственны и культурно сложны, но Homo sapiens оказался более универсальным в разнообразных природных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палеоантропологии и популяционной генетики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исчезали другие человеческие виды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представители рода Homo покидали Африку задолго до Homo sapiens. Их популяции были небольшими и сильно зависели от местных условий.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колебания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Похолодания, потепления и смена ландшафтов сокращали пригодные для жизни территории. Изолированные группы хуже переживали резкие экологические изменения.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смешение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Homo sapiens усилилась конкуренция за ресурсы, а часть древних групп частично смешалась с пришельцами. Это ослабляло самостоятельные линии развития.
</a:t>
            </a:r>
            <a:endParaRPr lang="en-US" sz="119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ветвей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erectus, неандертальцы и денисовцы исчезали не одновременно и не по одной причине. В каждом регионе действовал свой набор природных и демографических факторов.
</a:t>
            </a:r>
            <a:endParaRPr lang="en-US" sz="12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Homo sapiens стал единственным видом рода Homo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данных палеоантропологии, археологии и популяционной генетики.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Находки, которые переписали историю человека
</a:t>
            </a:r>
            <a:endParaRPr lang="en-US" sz="2786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«Люси» и ранние двуногие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«Люси», найденный в Эфиопии, стал одним из самых известных свидетельств ранних австралопитеков. Он показал, что двуногая ходьба сформировалась задолго до появления большого мозга и современных пропорций тела.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 и стоянки древних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Homo erectus в районе Турканы и останки неандертальцев в долине Неандерталь в Германии расширили представления о разнообразии человеческих форм. Они показали, что эволюция шла через множество ветвей, а не по одной линии.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Лаэтоли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в Лаэтоли, возрастом около 3,6 млн лет, сохранили момент движения древних гоминин по влажному вулканическому пеплу. Эти следы убедительно доказали, что уверенное прямохождение появилось очень рано.
</a:t>
            </a:r>
            <a:endParaRPr lang="en-US" sz="11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изменения открывали новые возможности для выживания, другие усиливали обучение, координацию и общение внутри группы.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анатомии, археологии и антропологии; учебная интерпретация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биологические изменения в эволюции человека
</a:t>
            </a:r>
            <a:endParaRPr lang="en-US" sz="200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ранним и базовым сдвигом стало прямохождение, а более поздние изменения связали биологию человека с культурой и социальной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продолжается и сегодня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не исчезли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поколении возникают новые генетические изменения. Большинство из них нейтральны, но некоторые могут влиять на здоровье, обмен веществ или устойчивость к болезням.
</a:t>
            </a:r>
            <a:endParaRPr lang="en-US" sz="1176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меняет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продолжает действовать, хотя его условия меняются из-за медицины, питания и образа жизни. Это влияет на то, какие признаки оказываются более выгодными.
</a:t>
            </a:r>
            <a:endParaRPr lang="en-US" sz="1134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смешивают гены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мобильность людей усиливает обмен генами между популяциями. В результате снижается изоляция групп и меняется распределение наследственных признаков.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ставит новые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городская жизнь, экологические изменения и особенности рациона создают новые вызовы. Человеческие популяции по-разному отвечают на них биологически и культурно.
</a:t>
            </a:r>
            <a:endParaRPr lang="en-US" sz="1141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ускоряет адаптацию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Медицина, образование и технологии не отменяют эволюцию, но меняют её направление. Теперь выживание всё чаще зависит не только от генов, но и от знаний, навыков и кооперации.
</a:t>
            </a:r>
            <a:endParaRPr lang="en-US" sz="12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началась с первых двуногих гоминин и привела к появлению вида, который умеет мыслить абстрактно, создавать культуру и менять среду вокруг себя.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результат долгой и незавершённой истории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2026-06-02T00:53:49Z</dcterms:created>
  <dcterms:modified xsi:type="dcterms:W3CDTF">2026-06-02T00:53:49Z</dcterms:modified>
</cp:coreProperties>
</file>