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среда обитания: взаимосвязь жизни и условий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жизнь, поведение и распределение видов.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важна для старшеклассника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показывает, как живые системы зависят от среды и друг от друга. Эта тема помогает связать строение организмов, наследственность, отбор и устойчивость экосистем в единую научную картину.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живых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организмы сталкиваются с резкими перепадами температуры, влажности и освещённости. Поэтому особенно важны приспособления к сохранению воды, защите тканей и эффективному дыханию.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
</a:t>
            </a:r>
            <a:pPr algn="l" indent="0" marL="0">
              <a:lnSpc>
                <a:spcPct val="8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сглаживает температурные колебания и поддерживает тело, но ограничивает доступ кислорода и света. Живые организмы приспосабливаются к плаванию, дыханию в воде и жизни в разных слоях толщи воды.
</a:t>
            </a:r>
            <a:endParaRPr lang="en-US" sz="916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почти лишена света, содержит мало кислорода и отличается плотной структурой. Для обитателей важны роющие приспособления, небольшие размеры тела и устойчивость к дефициту воздуха.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связана с жизнью внутри или на поверхности другого организма. Для паразитов и симбионтов решающее значение имеют питание за счёт хозяина, защита и узкая специализация.
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 их действие на организмы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факторов действует не изолированно: в природе они обычно усиливают или ослабляют влияние друг друга.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образуют основу среды, а биотические и антропогенные определяют конкретные условия существования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биологии, 11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 наземно-воздушной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закрепляет растение и добывает воду, а кутикула и устьица помогают регулировать испарение. Механические ткани поддерживают органы в условиях ветра и недостатка влаги.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 животных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покровы, перья, шерсть или роговой слой уменьшают потерю воды и защищают от перегрева. У многих видов поведение также помогает избегать опасных температур.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засухе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кактуса листья превращены в колючки, что резко сокращает испарение. Верблюд экономит влагу, а пустынная ящерица активна в более прохладное время суток.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сухом воздухе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 требует постоянного баланса между получением кислорода и сохранением влаги. Поэтому здесь особенно важны дыхательные органы и покровы, препятствующие высыханию.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 водной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водой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воды уменьшает нагрузку на тело, поэтому у многих водных организмов слабее развит прочный скелет. Среда также сглаживает резкие перепады температуры.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ограничение водной среды связано с меньшим содержанием растворённого кислорода, особенно в тёплой воде и на глубине. Это определяет способы дыхания и распределение организмов.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режим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быстро ослабевает по мере погружения, поэтому фотосинтез возможен главным образом в верхних слоях. Ниже в толще воды преобладают организмы, не зависящие от интенсивного освещения.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
</a:t>
            </a:r>
            <a:pPr algn="l" indent="0" marL="0">
              <a:lnSpc>
                <a:spcPct val="8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обычно обтекаемое тело, жабры, плавники и плавательный пузырь. У водных растений тонкие листья и слабо развиты механические ткани, поскольку вода частично поддерживает их.
</a:t>
            </a:r>
            <a:endParaRPr lang="en-US" sz="9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сред обитания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условия среды определяют ограничивающие факторы, типичные приспособления и состав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среды свой набор ограничений, и именно он определяет ведущие адаптации и характерных представителей.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воздействия среды к адаптации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естественный отбор формируют приспособленность популяции.
</a:t>
            </a:r>
            <a:endParaRPr lang="en-US" sz="1174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532" y="1691000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конкуренция между видами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понятие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не только место вида в экосистеме, но и его питание, активность, размножение и диапазон переносимых условий. Это точнее, чем просто указание места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вида используют один и тот же ресурс одинаковым способом, конкуренция усиливается. Тогда один вид может быть вытеснен либо происходит разделение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могут сосуществовать, если активны в разное время суток, сезонов или этапов развития. Такое временное разделение уменьшает прямое столкновение за пищу и пространство.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виды могут жить рядом, если используют разные участки территории: крону, подстилку, почву или береговую зону. Пространственное разделение снижает конкуренцию и повышает устойчивость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взаимоотношений между организмами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зависит от того, получает ли каждая сторона выгоду, нейтральный эффект или ущерб.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отрицательные связи особенно заметны, но устойчивость экосистем поддерживается также положительными и нейтральными взаимодействиями.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биологии, 11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 приспособительное поведение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pPr algn="l" indent="0" marL="0">
              <a:lnSpc>
                <a:spcPct val="8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меняет доступность пищи и воды, поэтому животные перемещаются вслед за кормовой базой. Перелёты, кочёвки и смена участков обитания помогают пережить период нехватки ресурсов и неблагоприятной погоды.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покоя
</a:t>
            </a:r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в холодное время года резко снижается активность. Спячка позволяет экономить энергию, когда температура падает, а корм становится труднодоступным, что особенно важно для медведей, сурков и ежей.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маскировка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помогает животным оставаться незаметными на фоне среды. У зайца-беляка и белой куропатки зимний белый покров снижает риск обнаружения хищниками на снегу и льду.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реакции
</a:t>
            </a:r>
            <a:pPr algn="l" indent="0" marL="0">
              <a:lnSpc>
                <a:spcPct val="8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заметных анатомических изменений животные приспосабливаются поведением: выбирают укрытия, меняют время активности, избегают перегрева или переохлаждения. Такие реакции повышают выживаемость в разные сезоны.
</a:t>
            </a:r>
            <a:endParaRPr lang="en-US" sz="8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724" y="2192833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индикаторы условий среды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лучше развиваются на открытых участках, а теневыносливые сохраняются под пологом леса. По соотношению этих групп можно судить о степени затенения территории и плотности древостоя.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указывают на сухие места, гигрофиты — на избыток влаги. Если на участке преобладают влаголюбивые виды, это часто свидетельствует о переувлажнении или близком залегании грунтовых вод.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Галофиты и виды, чувствительные к кислотности, помогают оценить засолённость и реакцию почвы. Такие растения нередко используются как природные индикаторы состояния почвенного покрова.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растительного сообщества отражает запас питательных веществ в почве. На бедных почвах преобладают неприхотливые виды, тогда как более требовательные растения встречаются там, где условия питания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 разных групп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разных организмов связано с их образом жизни и условиями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организмов адаптации решают сходные задачи: экономию влаги, дыхание, передвижение и защиту от неблагоприятных условий. Формы приспособленности зависят от среды и образа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биологии; обобщение по примерам из 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среды обитания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основные формы воздействия человека на природу и показывает, что они затрагивают сразу несколько компонентов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из перечисленных нагрузок сокращает площадь и качество местообитаний; при их сочетании риск исчезновения чувствительных видов возрастает особенно быстро.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биологии; без количественной статистики.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и сохранение местообитаний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среды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вид можно только тогда, когда сохраняется его местообитание. Даже при запрете охоты или сбора растений популяция не восстановится, если разрушены кормовые участки, укрытия и места размножения.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включают редкие и исчезающие виды, для которых риск исчезновения особенно высок. Она помогает выделять приоритетные объекты охраны и привлекать внимание к их состоянию.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уменьшают хозяйственную нагрузку и сохраняют целостность природных комплексов. Такие территории особенно важны для восстановления численности чувствительных видов.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России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стерх, зубр, дальневосточный леопард и многие степные растения нуждаются в постоянной охране. Их сохранение требует не только контроля численности, но и защиты природных условий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может привести к исчезновению вида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последствий при разрушении местообитания и росте нагрузки на популяцию.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жизнь на пределе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и вечная мерзлота ограничивают рост растений, поэтому здесь преобладают мхи, лишайники и карликовые кустарники. Северный олень находит корм даже в суровых условиях, а открытые пространства делают видимый ландшафт особенно уязвимым к изменениям климата.
</a:t>
            </a:r>
            <a:endParaRPr lang="en-US" sz="661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мир хвойных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доминируют ель, сосна и лиственница, создающие густой полог и длинный холодный сезон. Здесь приспособлены к жизни соболь, белка и глухарь, а толстая снежная подстилка помогает пережить зиму множеству мелких организмов.
</a:t>
            </a:r>
            <a:endParaRPr lang="en-US" sz="733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Саванна: травы, деревья и крупные копытные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засухи чередуется с периодом дождей, поэтому растительность быстро меняет облик. Высокие травы, акации и стада крупных травоядных образуют открытый, динамичный биом, где выживание зависит от подвижности и умения быстро использовать ресурсы.
</a:t>
            </a:r>
            <a:endParaRPr lang="en-US" sz="68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 тропический лес: крайние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организмы экономят воду: саксаул, верблюд и скорпион приспособлены к жаре и редким осадкам. В тропическом лесу, напротив, влажность и тепло поддерживают исключительное видовое богатство, а конкуренция идёт за свет и пространство.
</a:t>
            </a:r>
            <a:endParaRPr lang="en-US" sz="670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Земли и характерные организмы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общий принцип: чем сложнее структура сообщества, тем больше путей сохранения функций при внешнем воздействии.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 повышает запас устойчивости, а упрощение сообщества делает систему более хрупкой и зависимой от каждого отдельного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биологии; без статистических данных.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организмами в школьной среде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школьного двора, пришкольного участка или ближайшего парка. Сравните открытые и затенённые места, чтобы увидеть, как условия среды влияют на растения и 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Наблюдение за 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различия между растениями на солнце и в тени: высоту, окраску листьев, плотность кроны. Так легче понять роль освещённости в росте и развитии.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Учёт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наблюдение за птицами и насекомыми в разное время года. Изменения в их численности и поведении помогают связать активность организмов с погодой и кормовой базой.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Сопоставление с 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влажность почвы, обратите внимание на температуру и наличие укрытий. Сопоставление результатов показывает, почему одни виды встречаются чаще, а другие выбирают только определённые места.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 жизнь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не существуют отдельно от среды: именно она задаёт пределы выживания, формирует адаптации и влияет на устойчивость видов. Понимание этих связей помогает бережно относиться к природе и собственному будущему.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2026-06-02T00:48:43Z</dcterms:created>
  <dcterms:modified xsi:type="dcterms:W3CDTF">2026-06-02T00:48:43Z</dcterms:modified>
</cp:coreProperties>
</file>