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физических упражнений и культуры труда для скелета и мышц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кости, мышцы и осанку, если соблюдать правильный режим.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в 9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14–15 лет организм активно растет, а учебная нагрузка заметно увеличивается. Долгое сидение, напряженная работа и меньшее количество движения повышают риск утомления, сутулости и мышечного перенапряжения. Поэтому особенно важно сочетать учебу, отдых и регулярную активность.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5198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3463" y="1630850"/>
            <a:ext cx="37275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1144" y="1671170"/>
            <a:ext cx="431700" cy="34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23070"/>
            <a:ext cx="431700" cy="345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опорно-двигательную систему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 тела, придают ему форму и защищают внутренние органы. Именно они принимают на себя основную опору при стоянии, ходьбе, беге и прыжках.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 и расслабляются, обеспечивая движение и удержание позы. Они помогают сохранять равновесие, поддерживать позвоночник и выполнять повседневные действия без лишнего напряжения.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 делают возможными сгибание, повороты и другие движения. Их работа особенно важна там, где телу нужна подвижность и точность движений.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 мышцы с костями и передают усилие сокращения на скелет. Именно они позволяют мышцам не только работать, но и двигать части тела.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укрепляют суставы и удерживают кости в правильном положении. Благодаря им движения остаются устойчивыми, а риск чрезмерного смещения или травмы уменьшается.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нагрузка влияет на рост и прочность костей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костей важна не максимальная, а дозированная нагрузка. Если движения выполняются правильно и систематически, организм получает стимул для укрепления без лишнего риска.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усиливает обмен веществ в костной ткани и помогает ей становиться плотнее. Особенно полезны нагрузки, при которых тело работает, но не испытывает перегрузки.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нагрузка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бег, прыжки, подвижные игры и упражнения с собственным весом дают костям полезный стимул. Такие движения активизируют крупные мышцы и укрепляют весь опорно-двигательный аппарат.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виды активности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 улице полезны не только движением, но и общим оздоровительным эффектом. Они помогают дольше сохранять работоспособность и делают физическую активность более регулярной.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нагрузки с опорой на вес тела сильнее стимулируют костную ткань, чем плавание или сидячий режим.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ударная и силовая нагрузка, тем сильнее стимул для костей. Малоподвижность почти не способствует их укреплению.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активности сильнее воздействуют на кости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школьного курса биологии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физические упражнения развивают мышцы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мышцы поочередно сокращаются и расслабляются. Чем чаще и правильнее они работают, тем лучше развиваются сила, выносливость и способность долго сохранять активность.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мышцы спины, живота, плечевого пояса и ног. Они удерживают тело в устойчивом положении, помогают двигаться и защищают от быстрой усталости.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мышечные группы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в мышцах запускаются процессы восстановления. Организм постепенно приспосабливается к нагрузке, и привычные упражнения становятся легче, а результат — заметнее.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нагрузке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мышечный корсет поддерживает позвоночник и уменьшает риск сутулости. Когда мышцы развиты равномерно, телу легче сохранять ровную и устойчивую позу.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осанкой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9720"/>
            <a:ext cx="4839600" cy="2298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развивают разные упражнения и почему полезно сочетать их в одном режиме занятий.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упражнения развивают разные качества, а их сочетание дает более полный и устойчивый оздоровительный эффект.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физической культуры и биологии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упражнений и их влияние на организм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правильное движение помогает тканям приспосабливаться к нагрузке, а ошибки приводят к переутомлению.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физическая активность меняет организм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труда и правильная рабочая поза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посадка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спина должна оставаться прямой, стопы — стоять на полу, а плечи — быть расслабленными. Такая поза уменьшает лишнее напряжение мышц и помогает работать дольше.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мебель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освещение и подходящие по высоте стол и стул снижают наклон головы и напряжение шеи. Если рабочее место организовано правильно, утомление наступает медленнее.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в работе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паузы помогают разогнать кровь, снять статическое напряжение и вернуть внимание. Даже несколько минут движения полезны после длительного сидения.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 в согнутой позе, мышцы спины и шеи устают быстрее, а осанка постепенно ухудшается. Поэтому культура труда защищает позвоночник не меньше, чем физическая тренировка.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школьная нагрузка влияет на позвоночник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за партой или компьютером увеличивает нагрузку на шею и поясницу. Если не делать перерывы, мышцы устают, а спина постепенно привыкает к неправильному положению.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длительное сидение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чередовать сидение с движением, делать короткую разминку и носить учебные вещи без перегрузки одной стороны тела. Такие простые действия снижают нагрузку на позвоночник.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Тяжелый рюкзак на одной лямке и привычка смотреть вниз на экран усиливают неравномерную нагрузку. Это может привести к перенапряжению мышц и ухудшению осанки.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 телефон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эти привычки повторяются, тем быстрее закрепляется сутулость и возрастает нагрузка на позвоночник.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малоподвижностью и слабым мышечным корсетом, поэтому профилактика должна начинаться с ежедневного движения.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риска нарушений осанки у школьников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«Опорно-двигательная система»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63" y="1640600"/>
            <a:ext cx="42600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6173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900" y="330210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3075" y="3302091"/>
            <a:ext cx="31950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мышцам для восстановления после нагрузки и для роста тканей. Его дают мясо, рыба, яйца, бобовые и молочные продукты, поэтому полезно включать их в ежедневный рацион.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 роста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фосфор делают кости прочнее и помогают им правильно развиваться. Эти вещества особенно важны в подростковом возрасте, когда скелет активно растёт и меняет свои пропорции.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фосфор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лучше усваивать кальций и поддерживает здоровье костей. Его получают с пищей и благодаря пребыванию на свежем воздухе при достаточном дневном свете.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участвует в работе мышц и помогает им расслабляться после сокращения. Он содержится в крупах, орехах, овощах и бобовых, поэтому такие продукты стоит есть регулярно.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растительная пища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питьё, сон и спокойный отдых помогают восстановить силы после уроков и тренировок. Именно в период восстановления организм лучше восполняет энергию и укрепляет ткани.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сон и отдых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восстановление после нагрузки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дня, который поддерживает скелет и мышцы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помогает распределять нагрузку так, чтобы мышцы успевали работать и восстанавливаться.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движение, питание и паузы действуют вместе: без режима даже полезные упражнения дают меньший эффект.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«Режим дня школьника»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и короткие паузы как профилактика утомления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работой организм нужно разогреть: это усиливает кровоток и делает движения более свободными. Мышцы и суставы легче включаются в работу и меньше травмируются.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разминку входят вращения плечами, наклоны, повороты туловища, приседания и шаги на месте. Такие упражнения подготавливают крупные группы мышц к нагрузке.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Активные движения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учёбы полезно ненадолго встать, пройтись и размять кисти. Это снижает напряжение в шее, плечах и пояснице, особенно после длительного сидения.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Короткая пауза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перерывы помогают дольше сохранять внимание и работоспособность. Если делать их регулярно, утомление накапливается медленнее, а осанка меньше страдает.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Снятие усталости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тренироваться без перегрузки и вовремя замечать сигналы организма.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физической нагрузки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формы активности для подростков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площадке подростки быстро включаются в движение: бегают, меняют направление, передают мяч и соревнуются в эстафетах. Такая активность развивает ноги, координацию и умение действовать в команде.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эстафеты на площадке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нагрузки особенно хорошо подходят для выносливости и общей физической подготовки. Они вовлекают крупные мышцы, улучшают работу сердца и помогают двигаться без резких ударов по суставам.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велосипед и лыжи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спортивном зале школьники выполняют приседания, прыжки со скакалкой, отжимания и простые танцевальные связки. Такие занятия делают движения точнее, укрепляют мышцы корпуса и поддерживают хорошую осанку.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скакалка и упражнения с собственным весом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короткие, но регулярные занятия лучше редких и очень долгих тренировок.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3–5 раз в неделю заметнее всего растут выносливость, сила и осанка; без активности быстрее наступает усталость.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регулярная двигательная активность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«Физическая активность школьника»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полезной и вредной нагрузки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усталость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нагрузка даёт ощущение работы мышц, но не вызывает сильной боли. После неё человек быстро восстанавливается и может продолжать обычные дела без заметного ухудшения самочувствия.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сигналы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боль в суставах, головокружение, резкая слабость или сильная одышка, нагрузку нужно прекратить. Такие признаки говорят, что организм не справляется с нагрузкой.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обязателен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занятия без пауз не укрепляют мышцы, а лишь перегружают их. Для роста и восстановления тканям нужны сон, вода и время, чтобы адаптироваться к работе.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важнее количества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большое число повторов не приносит пользы, если движения выполняются неправильно. Безопаснее сделать меньше, но точно и спокойно, чем торопиться и рисковать травмой.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привычки, повторяемые каждый день, постепенно укрепляют опорно-двигательную систему и помогают сохранять хорошую осанку.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важнее редких усилий: простые ежедневные действия дают устойчивый результат для костей, мышц и осанки.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«Здоровый образ жизни школьника»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для крепкого скелета и мышц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делают кости прочнее, мышцы — сильнее, а осанку — устойчивее. Если добавить правильную посадку, отдых, питание и сон, тело развивается гармонично и без лишней перегрузки.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режим — основа крепкого скелета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2026-06-01T13:37:01Z</dcterms:created>
  <dcterms:modified xsi:type="dcterms:W3CDTF">2026-06-01T13:37:01Z</dcterms:modified>
</cp:coreProperties>
</file>