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преобразований: основные вызовы и предпосылки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время критических вызовов и начала масштабных реформ в России.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 века Россия сохраняла абсолютизм, аграрную экономику и крепостное право. Внутренние противоречия и внешние поражения, в том числе Крымская война, создали предпосылки для перемен.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России начала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Россия управлялась абсолютным монархом, сосредоточившим все ветви власти в своих руках без участия парламента.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власти обеспечивала полный контроль императора над законодательной, исполнительной и судебной системами без разделения полномочий.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институты власти: Государственный совет, Синод, Сенат и разнообразные министерства, выполнявшие указания императорской власти.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система: самодержавие и институты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Дворянство: привилегированная элита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обладали преимуществами в образовании и государственной службе, занимая ключевые позиции в управлении страны и сохраняли значительные социальные привилегии.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Духовенство: влияние на общество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Православное духовенство контролировало идеологию и просвещение, обладая монополией на религиозное и культурное влияние в империи.
</a:t>
            </a:r>
            <a:endParaRPr lang="en-US" sz="113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Крестьяне: основная масса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лишённые прав и прикреплённые к земле крепостным правом, испытывали значительные повинности и ограничение свободы передвижения.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Российской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1857 году население России составляло около 74 миллионов человек, где 80% были крестьянами, проживавшими преимущественно в сельской местности.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составляло менее 10%, сосредоточенное в крупногородских центрах, где развивались ремесло и торговля.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региональное распределение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была аграрной, около 80% дохода формировалось за счёт сельского хозяйства, что ограничивало индустриализацию.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 — зерно, лес и лен; импорт составляли промышленные изделия из Европы, что отражало зависимость от внешних технологий.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 сдерживался сословными ограничениями, препятствовавшими свободному развитию торговли и производства.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1855 году внешний государственный долг достигал 1,2 миллиарда рублей, усугубляя финансовое положение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структура, экспорт и проблемы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Наполеоном усилила патриотизм, но выявила проблемы в военной организации и экономике, требовавшие изменений.
</a:t>
            </a:r>
            <a:endParaRPr lang="en-US" sz="1302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война: долгий военный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Затяжной конфликт на южных границах истощал ресурсы и усиливал напряжённость в обществе, демонстрируя ограниченность управления.
</a:t>
            </a:r>
            <a:endParaRPr lang="en-US" sz="1142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и её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1853–1856 годах обнажило отсталость армии и технологическую слабость, что стимулировало потребность во всеобъемлющих реформах.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вызовы и последствия войн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значение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1830–1850-х годах Москва, Санкт-Петербург и Киев значительно выросли, хотя городское население составляло менее 10% общего числа жителей страны.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улиц, больниц, гимназий и железных дорог способствовало началу урбанизации и улучшению городской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 инфраструктуры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общественного напряжения и реформаторские идеи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цензура и отсутствие свободы слова ограничивали возможности выражения недовольства и обсуждения общественных проблем.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 помещиков, высокие налоги и бедность усиливали недовольство среди крестьян и горожан, вызывая волнения и протесты.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 либерализма проникали в круги интеллигенции и чиновничества, зарождая движение за реформы и перемены.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кружки и тайные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четверти XIX века формировались группы, такие как кружок Станкевича, где обсуждались идеи реформ и критика самодержавия, вызывая общественный резонанс.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и славянофилы: противоположные взгляды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интеллигентские группы боролись за разные пути развития России — европейский прогресс или сохранение национальных традиций и культурных ценностей.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 и студенческие бунты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молодых интеллигентов в протестах и восстаниях отражало рост оппозиционных настроений и стремление к переменам в государстве.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 общественное движение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1840–1850-х годах участились крупные крестьянские бунты, число которых превышало 500. Подъем вызван ростом налогов, барщины и жестокостью помещиков, что усугубляло социальную напряжённость в сельской среде.
</a:t>
            </a:r>
            <a:endParaRPr lang="en-US" sz="1405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жестко пресекали подобные выступления, что демонстрировало кризис крепостной системы. Массовое недовольство ставило под сомнение возможность её сохранения без коренных реформ и изменений в землеустройстве.
</a:t>
            </a:r>
            <a:endParaRPr lang="en-US" sz="1375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волнения: масштабы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сельского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около 80% жителей России были крестьянами, ведущими традиционное сельское хозяйство. Деревенский образ жизни определял экономическую и социальную структуру страны, сохраняя колониальные черты аграрного общества.
</a:t>
            </a:r>
            <a:endParaRPr lang="en-US" sz="1006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ремесел и мануфактур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центральные губернии становились центрами мануфактурного производства. Здесь развивались ремесла, а также первые фабрики, способствовавшие постепенному переходу к промышленному производству в регионах.
</a:t>
            </a:r>
            <a:endParaRPr lang="en-US" sz="105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— экономические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Москва и Варшава играли важную роль как центры торговли и государственного управления. Их развитие стимулировало рост инфраструктуры, что положило основы для урбанизации и социальной перестройки.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общество и зачатки индустриализации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1850-м годам в России насчитывалось около пяти тысяч фабрик, большинство из которых трудились на ручном труде с использованием крепостных. Отрасли промышленности преимущественно текстильная, металлообработка и химическая.
</a:t>
            </a:r>
            <a:endParaRPr lang="en-US" sz="137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промышленных центров в Подмосковье, на Урале и в Санкт-Петербурге содействовало формированию новой социальной прослойки рабочих и фабрикантов, что стало началом урбанизации и социального расслоения.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и новые слои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середины XIX века охватывало около 23 миллионов крепостных, ограничивая их передвижение и вводя обязательные повинности, что отрицательно сказывалось на личной свободе.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эта система снижала производительность сельского хозяйства, замедляла развитие внутреннего рынка и удерживала Россию от равенства в экономическом развитии с европейскими странами.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право: система и влияние на экономику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Крымской войне выявило устаревшую военную тактику и слабую техническую оснащённость армии, что ускорило необходимость срочных реформ и модернизации вооружённых сил.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начали перестройку железнодорожной сети и открыли новые учебные заведения для офицерского состава, увеличив при этом военный бюджет, который составлял до четверти общего государственного расхода.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как толчок к преобразованиям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разделения властей создавало опасные предпосылки для злоупотреблений и коррупции в управлении, что подрывало эффективность государственной 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через Сенат, министерства и Синод делало власти чрезмерно отдалёнными от общества и препятствовало реформированию по мере необходимости.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императора Николая I основывалась на строгой цензуре и ликвидации политической свободы, что усиливало напряжённость и недовольство в обществе.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попытки административных и финансовых реформ, бюрократия оставалась коррумпированной и неадекватной вызовам времени, что усугубляло кризис государственной системы.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 и кризис самодержавия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Лермонтова, Тургенева и Гоголя подвергали критике пороки общества и обозначали необходимость социальных преобразований.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взгляды Чаадаева и других мыслителей способствовали осмыслению позиции России и поиску пути к модернизации и европейской интеграции.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печати расширило общественное сознание, создав предпосылки для распространения реформаторских идей среди интеллигенции и широкой публики.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наука и зарождение реформаторских идей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 — Отмена крепостного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отменил крепостное право, предоставив крестьянам личную свободу и право владения землёй, что положило начало коренным изменениям в аграрных отношениях.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 1864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система независимых судов с публичными процессами, что повысило справедливость и прозрачность судебной власти в Российской империи.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1874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изменила призывной порядок, ввела всеобщую воинскую повинность и модернизировала вооружённые силы, улучшив их боеспособность.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и образовательные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органы местного самоуправления — земства, расширено образование, что способствовало развитию грамотности и социальной активности населения.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реформы 1860-х: ключевые преобразования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дали толчок развитию промышленного производства и бурному росту городов, формируя новые экономические центры и социальные группы, в том числе буржуазию и служащих.
</a:t>
            </a:r>
            <a:endParaRPr lang="en-US" sz="110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гражданских прав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реформы способствовали расширению гражданских свобод и установлению публичного правосудия, что улучшило правовую защиту и повысило уровень законности в обществе.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 после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Нововведения вызвали сопротивление части традиционной элиты и породили сложные процессы социальной адаптации, требовавшие дальнейших изменений и консолидации общества.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реформ и модернизация российского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преобразований для будущего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второй половины XIX века стали ключевым этапом модернизации, заложив основы гражданского общества, правового государства и экономики, приблизив Россию к европейским стандартам развития.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2026-05-11T05:37:37Z</dcterms:created>
  <dcterms:modified xsi:type="dcterms:W3CDTF">2026-05-11T05:37:37Z</dcterms:modified>
</cp:coreProperties>
</file>