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и пирамиды: обзор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величие фараонов и загадки древних пирамид Египта.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уникальная цивилизация на берегах Нила. Становление фараонов началось около 3100 г. до н.э. с объединения земель, что дало начало великим эпохам истории и культуре.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Древнего Египта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— главный правитель Египта, считающийся сыном бога Солнца Ра и символом божественной власти на земле.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фараоны?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управлял армией, религиозными культами и государственными делами, обеспечивая процветание и порядок в стране.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возглавлял строительство храмов и пирамид, издавал законы и проводил важнейшие церемонии и праздники.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обычно переходила по наследству от отца к сыну, обеспечивая преемственность династии и стабильность управления.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Египте передавали власть фараона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редких случаях боролись за трон братья или даже женщины, как например фараон Хатшепсут, ставшая первой правительницей.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фараон проходил церемонию коронации, получая новое имя для подчеркивания своего божественного статуса.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титулы отражали религиозное и политическое значение правителя в египетском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строили пирамиды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как вечные дома для души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создавали пирамиды, чтобы обеспечить фараонам переход в загробный мир. Монументальная гробница помогала душе обрести бессмертие и защиту от злых сил.
</a:t>
            </a:r>
            <a:endParaRPr lang="en-US" sz="119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подготовка к загробной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строительством пирамид проводились сложные обряды, а внутрь помещали ценные предметы: украшения, оружие, посуду — для комфортного существования после смерти.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могущества и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служили не только усыпальницами, но и демонстрацией силы фараона и сплочённости общества вокруг великой идеи и государства.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пирамиды имели ступенчатую форму, пример — пирамида Джосера, состоящая из нескольких уровней, что отражало начало эволюции архитектуры.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архитектуры пирамид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пирамиды обрели классическую форму с ровными гранями, как в Гизе, показывая усовершенствование строительных техник и рост амбиций правителей.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Пирамида Хеопса — крупнейшее сооружение Египта, величественный памятник с высотой почти 147 метров, построенный за 20 лет с использованием миллионов каменных блоков.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пирамида Хеопса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Каждый блок весил от 2 до 15 тонн, и их доставляли и укладывали с удивительной точностью, что до сих пор вызывает восхищение учёных и строителей.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самые известные пирамиды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 — крупнейший пирамидационный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 Гизе включает пирамиды Хеопса, Хефрена и Микерина. Расположен на западном берегу Нила недалеко от древней столицы Мемфиса, связанного с религией и загробной жизнью.
</a:t>
            </a:r>
            <a:endParaRPr lang="en-US" sz="1373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места пирамид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 Саккаре, Дашуре и Лахуне представляют разные эпохи и стили строительства, отражая культурное разнообразие и развитие древнеегипетского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строительства пирамид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доставка камня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использовали известняк и гранит, добываемые в карьерах и доставляемые по Нилу на специальных лодках. Это обеспечивало постоянный поток материалов к строительной площадке.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методы подъёма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применяли медные инструменты и деревянные приспособления, строили пандусы и насыпи, что позволяло поднимать тяжёлые каменные блоки с помощью командной работы и механики.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труда при строительстве пирамид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работ на Ниле
</a:t>
            </a:r>
            <a:pPr algn="ctr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разлива Нила земледельцы временно становились строителями, используя паузу в сельскохозяйственных работах для участия в грандиозном проекте.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изготовление инструментов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группы мастеров занимались созданием и ремонтом медных и деревянных инструментов, необходимых для точной и эффективной работы каменщиков.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планировщики
</a:t>
            </a:r>
            <a:pPr algn="ctr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Талантливые инженеры разрабатывали проектные схемы и возводили конструкции, координируя работу сотен рабочих на строительной площадке.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 питание рабочих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трудились по сменам, получая питание, одежду и жильё от государства, что поддерживало высокий уровень организации и мотивации.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древних египтян пирамиды имели не только архитектурное значение, но и важную религиозную роль. Они служили местом перехода фараона в загробный мир, помогая его душе воссоединиться с богами.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строительcтво пирамид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фараона состояла из Ка и Ба, которые после смерти должны были соединиться с божественными силами. Пирамиды становились частью особого религиозного комплекса, где совершались церемонии в честь Солнца и Осириса.
</a:t>
            </a:r>
            <a:endParaRPr lang="en-US" sz="13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фараоны и их пирамиды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Хуфу — Великая 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Хуфу, известный также как Хеопс, построил самую крупную и величественную пирамиду в Гизе. Ее размеры и точность строительства до сих пор восхищают учёных и туристов со всего мира.
</a:t>
            </a:r>
            <a:endParaRPr lang="en-US" sz="1013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Хефрен и Сфинкс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Хефрена окружена легендами, ведь именно рядом с ней находится Великий Сфинкс — загадочная статуя с телом льва и головой человека, символизирующая защиту царства.
</a:t>
            </a:r>
            <a:endParaRPr lang="en-US" sz="1088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Микерина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из трёх пирамид на плато Гизы принадлежит фараону Микерину. Несмотря на скромные размеры, она отличается тщательной отделкой и архитектурной изысканностью.
</a:t>
            </a:r>
            <a:endParaRPr lang="en-US" sz="1031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Джосер и ступенчатая 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Джосер был одним из первых фараонов, для которого построили уникальную ступенчатую пирамиду в Саккаре — предшественницу классических пирамид и археологического символа Древнего царства.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высоту и приблизительную дату строительства четырёх известных пирамид. Их размеры отражают статус и эпоху каждого фараона в истории Египта.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пирамида принадлежит Хеопсу, что свидетельствует о его выдающемся положении в древнеегипетском обществе.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 дат основных пирамид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археологических исследованиях и исторических записях.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камеры и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пирамид расположены главные погребальные камеры, соединённые узкими коридорами. Для защиты от грабителей сооружали ловушки и тайники, обеспечивая безопасность царских останков.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пирамид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элементы и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украшены рельефами с изображением богов и сценами из загробной жизни. Иероглифические надписи служили заклинаниями для сохранения души фараона и устранения злых духов.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Вокруг пирамиды строился заупокойный храм, где жрецы проводили религиозные ритуалы для вечного покоя фараона. Особые дороги предназначались для процессий, сопровождавших похоронные церемонии.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элементы комплекса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Комплекс включал меньшие пирамиды для членов царской семьи и кладбища для знати и жрецов. Великий Сфинкс охранял плато Гизы, будучи тесно связан с пирамидой Хефрена.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Пирамиды Гизы признаны одним из семи чудес древнего мира и включены в список Всемирного наследия ЮНЕСКО, привлекая миллионы туристов ежегодно.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сегодня: значение и наследие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служат объектами научных исследований, позволяющими лучше понять культуру и технологии Древнего Египта, что способствует развитию исторической науки.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Пирамиды вдохновляют художников и архитекторов, а также вызывают интерес школьников по всему миру, помогая сохранить память о древней цивилизации.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22" y="1581445"/>
            <a:ext cx="225816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о пирамидах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и радиолокационные исследования
</a:t>
            </a:r>
            <a:endParaRPr lang="en-US" sz="1059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методы сканирования позволили выявить ранее неизвестные внутренние структуры и полости внутри пирамид, что открывает новые тайны их устройства.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мини-роботов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применяют небольших роботов для изучения труднодоступных коридоров, что даёт уникальные данные о внутреннем устройстве и состоянии пирамид.
</a:t>
            </a:r>
            <a:endParaRPr lang="en-US" sz="1023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3D-визуализация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трёхмерного моделирования помогают воссоздавать процесс строительства и планировку комплексов, облегчая анализ древних сооружений.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мифы утверждают, что пирамиды могли построить инопланетяне, или что они обладают сверхъестественными силами и тайной энергией.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пирамидах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доказали, что пирамиды созданы руками египетских мастеров с использованием известных технологий и служили гробницами, а не источниками магической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и пирамиды в современной культуре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о Древнем Египте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Голливудские блокбастеры, такие как «Мумия», погружают зрителей в атмосферу загадок пирами и приключений, делая историю Египта популярной и понятной широкой аудитории.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Анимационные фильмы и мультфильмы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создают красочные мультфильмы, например, «Принц Египта», которые помогают детям познакомиться с культурой и мифами Древнего Египта в доступной форме.
</a:t>
            </a:r>
            <a:endParaRPr lang="en-US" sz="126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 и комиксы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игры и комиксы используют образ фараонов и пирамид как символы загадочности и величия, что поддерживает интерес к истории в молодёжной среде.
</a:t>
            </a:r>
            <a:endParaRPr lang="en-US" sz="12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фараонов и пирамид: связь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и пирамиды — символы великой цивилизации и духовной мощи древних людей. Их памятники сохраняют знания прошлого и вдохновляют новые поколения на изучение истории.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2026-05-10T11:45:38Z</dcterms:created>
  <dcterms:modified xsi:type="dcterms:W3CDTF">2026-05-10T11:45:38Z</dcterms:modified>
</cp:coreProperties>
</file>