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массовых поражениях: основные правила для школьников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быстро и безопасно, когда рядом несколько пострадавших.
</a:t>
            </a:r>
            <a:endParaRPr lang="en-US" sz="2909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помощь нужна сразу многим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массовых поражениях счет идет на минуты: важнее всего не растеряться, оценить опасность и начать помогать тем, чья жизнь под угрозой.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быстро осмотритесь: огонь, дым, провода, стекло, транспорт и обрушения могут сделать подход к пострадавшему опасным. Если риск сохраняется, не приближайтесь.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вызывайте 112 и сообщайте, что произошло, где вы находитесь и сколько людей пострадало. Четкая информация помогает спасателям приехать быстрее и подготовиться к работе.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правило: не подвергать себя опасности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пытайтесь помогать, если сами можете получить травму. Безопасность помощника — это условие, без которого невозможно оказать помощь другим и дождаться взрослых.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первых минут при массовом происшествии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основана на правилах первой помощи и приоритете самых тяжелых пострадавших.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2148509"/>
            <a:ext cx="4750071" cy="15158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Срочность помощи при разных состояниях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понять, кому нужна помощь раньше всего, а кому можно подождать несколько минут.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помогают тем, у кого есть угроза жизни; легкие травмы не отвлекают от срочных случаев.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первой помощи и сортировки пострадавших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пострадавших: зачем она нужна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людей много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нужна, чтобы быстро определить, кому требуется немедленная помощь. Это особенно важно, когда помощников мало, а пострадавших много и все не могут ждать одинаково.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цветовая схема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группа — самые срочные случаи, желтая — те, кто может подождать, зеленая — легкие травмы. Черная группа обозначает отсутствие признаков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угрожает жизни в первые минуты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наиболее опасные состояния, которые быстро ухудшают самочувствие пострадавшего и требуют немедленного внимания.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Кровопотеря и нарушение дыхания требуют первоочередных действий, потому что именно они чаще всего опасны для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первой помощи; условное распределение для наглядности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прижмите рану чистой салфеткой или тканью и удерживайте давление без перерывов. Это самый быстрый способ уменьшить потерю крови до прибытия взрослых.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кровь продолжает идти, наложите тугую повязку. При кровотечении из конечности может понадобиться жгут, а время его наложения обязательно нужно запомнить или записать.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тратьте время на долгие поиски предметов и не осматривайте рану слишком долго. При сильном кровотечении важны решительность, скорость и уверенные действия.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Остановка сильного кровотечения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016" y="2012504"/>
            <a:ext cx="587944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5987" y="2012504"/>
            <a:ext cx="514451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3016" y="3718345"/>
            <a:ext cx="587944" cy="5879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9241" y="3718345"/>
            <a:ext cx="587944" cy="58794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при нарушении дыхания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Обеспечить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Расстегните тесную одежду на шее и груди, чтобы человек мог свободнее дышать. Откройте доступ свежего воздуха и не создавайте лишнего давления вокруг пострадавшего.
</a:t>
            </a:r>
            <a:endParaRPr lang="en-US" sz="1277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Убрать только видимое
</a:t>
            </a:r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 рта убирают лишь то, что хорошо видно и легко удалить. Не пытайтесь искать глубоко или действовать слишком резко, чтобы не ухудшить состояние.
</a:t>
            </a:r>
            <a:endParaRPr lang="en-US" sz="1395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Срочно позвать взрослых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дыхание отсутствует или стало редким и слабым, немедленно зовите взрослых и вызывайте 112. В массовом происшествии такие пострадавшие требуют самого быстрого внимания.
</a:t>
            </a:r>
            <a:endParaRPr lang="en-US" sz="1277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Реанимация только обученным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Сердечно-легочную реанимацию начинает только человек, который умеет это делать. Для школьника главное — позвать помощь, не мешать и следить за состоянием пострадавшего.
</a:t>
            </a:r>
            <a:endParaRPr lang="en-US" sz="127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без сознания, но дышит, его укладывают на бок. Так язык не перекрывает дыхательные пути, а рвотные массы не попадают в рот и дыхание сохраняется.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Голову немного запрокидывают и продолжают наблюдать за дыханием до приезда медиков. Это простое положение заметно снижает риск удушья и позволяет выиграть время.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человека без сознания при сохраненном дыхании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шока и первая помощь при нем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Шок чаще всего развивается после сильной травмы или большой потери крови. Его можно заподозрить по бледной коже, холодному поту, слабости и тревожному, растерянному состоянию.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Пульс обычно становится частым и слабым, человек может отвечать медленно или путано. В такой ситуации важно не оставлять пострадавшего одного и сразу позвать взрослых или медиков.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включает покой, осторожное согревание и постоянный контроль дыхания и кровотечения. Если травма тяжелая, нельзя давать есть и пить, чтобы не навредить еще больше.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массовом поражении шок может быстро усиливаться из-за страха, боли и кровопотери. Поэтому пострадавшего нужно наблюдать особенно внимательно до прибытия специалистов.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массовых поражений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типы происшествий, при которых чаще всего требуется помощь сразу нескольким людям.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и ДТП выделяются как наиболее частые и опасные источники массовых поражений, поэтому навыки первой помощи особенно важны именно там.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ОБЗР; условная оценка значимости для обучения, 2025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в 112: коротко и по порядку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передачи информации в экстренную службу по правилам безопасного поведения при ЧС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могут ухудшить состояние пострадавшего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092166" y="102765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следует тащить человека из опасной зоны без крайней необходимости: резкое перемещение может усилить травму, а в задымлении или огне опасно для самого помощника.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611896" y="102765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раньше времени снимать жгут, если его уже наложили на сильное кровотечение. Это может привести к повторной большой потере крови и ухудшить состояние пострадавшего.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92166" y="318988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давайте воду человеку с тяжелой травмой, сильной слабостью или потерей сознания. При такой помощи есть риск удушья, рвоты и дополнительной нагрузки на организм.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611896" y="318988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 оставлять без сознания без присмотра и долго ждать вместо вызова 112. В массовой ЧС промедление и паника часто вредят больше, чем спокойные и правильные действия.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6424" y="1426907"/>
            <a:ext cx="6829976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аптечка для первой помощи в ЧС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Базовый набор помогает быстрее закрыть раны, остановить кровотечение и защитить помощника до приезда специалистов.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важные вещи в аптечке связаны с защитой, остановкой крови и закрытием ран, поэтому их нужно держать под рукой.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Базовый набор средств первой помощи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человек у входа, другой — у раненых
</a:t>
            </a:r>
            <a:pPr algn="l" indent="0" marL="0">
              <a:lnSpc>
                <a:spcPct val="100000"/>
              </a:lnSpc>
              <a:buNone/>
            </a:pPr>
            <a:r>
              <a:rPr lang="en-US" sz="6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месте происшествия есть распределение ролей, помощники не мешают друг другу. Один зовет взрослых и передает информацию, другой следит за безопасностью рядом с пострадавшими и отмечает тех, кому нужна самая срочная помощь.
</a:t>
            </a:r>
            <a:endParaRPr lang="en-US" sz="854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толпиться вокруг одного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все собираются возле одного пострадавшего, остальные могут остаться без внимания. Спокойное распределение людей позволяет быстро заметить кровотечение, нарушение дыхания или потерю сознания и передать место тем, кто умеет помогать.
</a:t>
            </a:r>
            <a:endParaRPr lang="en-US" sz="864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Кто-то готовит аптечку и путь для спасателей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один ученик вызывает 112, другой может принести аптечку, освободить проход и убрать лишние предметы. Это сокращает время ожидания и помогает спасателям сразу подойти к тем, кому труднее всего.
</a:t>
            </a:r>
            <a:endParaRPr lang="en-US" sz="833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порядок действий помогает в толпе пострадавших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помогает спасти людей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простые действия становятся эффективнее, если выполнять их без суеты и в нужной последовательности.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стоят вызов помощи и остановка кровотечения, но устойчивый результат дает только сочетание всех шагов.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ОБЗР; условная оценка значимости действий, 2025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454829"/>
            <a:ext cx="3975244" cy="17793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делать подросток до прибытия взрослых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843477" y="971748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может сразу позвать взрослых, набрать 112 и коротко объяснить, что произошло. Это самое полезное действие, потому что оно быстрее всего запускает помощь и уменьшает потерю времени.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63568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это безопасно, можно принести аптечку, обозначить место происшествия и помочь людям отойти от опасной зоны. Спокойный голос и четкие команды помогают снизить панику вокруг пострадавших.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843477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без подготовки переносить тяжелораненых, снимать жгут или спорить с прибывшими спасателями. Подросток должен помогать только тем, что не создает нового риска и не мешает взрослым.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действий при массовом происшествии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Остановись и быстро посмотри, безопасно ли находиться рядом. Если есть огонь, дым, транспорт или обрушение, сначала отойди в безопасное место и не становись новым пострадавшим.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позвони 112 и сообщи, что случилось, где это произошло и сколько людей нуждаются в помощи. Короткий и точный разговор ускоряет выезд спасателей и медиков.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тех, кому хуже всего: без дыхания, с сильным кровотечением или без сознания. Сначала помогай именно им, потому что их состояние может ухудшиться за считаные минуты.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Останься рядом, контролируй дыхание и кровотечение и жди взрослых или специалистов. Спокойное ожидание, передача информации и отсутствие суеты завершают правильный порядок действий.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 первой помощи при массовых поражениях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при массовых поражениях — не навредить себе, быстро вызвать 112 и помочь тем, кому угрожает самая большая опасность. Спокойствие и порядок действий спасают жизни.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2026-05-21T01:25:36Z</dcterms:created>
  <dcterms:modified xsi:type="dcterms:W3CDTF">2026-05-21T01:25:36Z</dcterms:modified>
</cp:coreProperties>
</file>