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«Ищите, свищите!» в музыке: звук, сигнал и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в музыке: от сигнала к яркому образу.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свист помогает понять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важно услышать, как простой звук становится выразительным приёмом: он может обозначать сигнал, создавать настроение и помогать различать тембр, ритм и контраст.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как звуковой сигнал и музыкальный приём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свист часто служит знаком: им подзывают, предупреждают, подают условный сигнал или привлекают внимание на расстоянии, когда слова не слышны.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свист становится выразительным звуком. Его используют, чтобы выделить момент, усилить контраст с пением и инструментами или создать узнаваемую звуковую краску.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понятен детям: он связывает обычный бытовой звук с художественным образом, который может быть весёлым, тревожным, шутливым или игровым.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и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часто вызывает образы дороги, ветра, открытого поля и дальнего расстояния. Такие ассоциации делают звук особенно подходящим для народных сюжетов и сцен движения.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как яркая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свист обычно звучит коротко, звонко и очень заметно. Он сразу привлекает внимание и легко запоминается, поэтому нередко становится частью музыкального образа.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и звучит свист в музыкальной культуре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роль — сигнал. Короткий свист сообщает о начале действия, предупреждает об опасности или обозначает важный момент, когда нужно быстро отреагировать.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роль — образ. Свист помогает передать ветер, дорогу, свободу, движение и даже озорство, если композитор или исполнитель хочет создать живую картину.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роль — выразительная деталь. Свист может украсить вступление, припев или паузу, сделать песню более запоминающейся и выделить нужный момент в звучании.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свиста в музыке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свист в музыке и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может быть и практическим сигналом, и художественной деталью.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сохраняет узнаваемость, но меняет смысл в зависимости от ситуации: он может помогать в жизни и одновременно работать как художественный приём.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урока музыки «Ищите, свищите!»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заметный тембр делает свист легко отличимым от других звуков.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выразительных средств в теме урока музыки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 резкий тембр свиста сразу выделяется в звучании. Благодаря этому он хорошо работает как контраст и быстро привлекает слуховое внимание.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музыкальный образ, связанный со свистом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источник, роль и настроение звука.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традиция и звуковые сигналы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пастбище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Свистковые сигналы связывались с работой в поле и с пастушьим бытом. Такой звук был простым, понятным и хорошо слышимым среди повседневных дел.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жизни свист помогал передавать знак на расстоянии. Он был особенно полезен там, где нужно быстро отозваться через поле, улицу или открытое пространство.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Фольклорный напев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свист или похожие интонации придают напеву лёгкость и игровое звучание. Они делают мелодию более живой и близкой к устной традиции.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легко соединяется с образами птиц, ветра и открытого пространства. Поэтому он часто помогает передать природное настроение без длинного объяснения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настроения может передавать свист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свиста меняется вместе с темпом, громкостью и окружением звука. Один и тот же приём может звучать по-разному в песне, сцене или музыкальной игре.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свист воспринимается как знак игры или движения, но его смысл всегда задаёт контекст: музыка и ситуация меняют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урока музыки «Ищите, свищите!»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песни свист может стать короткой вставкой, ответом на фразу или частью ритма. Тогда он поддерживает движение, делает звучание живым и не даёт слушателю отвлечься.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свист часто воспринимается как эффектный финал или повторяющийся мотив. Если он звучит несколько раз, то превращается в запоминающийся образ и остаётся в памяти надолго.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в начале песни сразу привлекает внимание и задаёт интонацию произведения. Он работает как яркий музыкальный знак и помогает слушателю быстро узнать мелодию.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в песне, мелодии и ритме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тишине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свист часто напоминает перекличку птиц на рассвете. Такой звук легко представить в открытом пространстве, где слышны ветер и редкие короткие отклики. В музыке это помогает создать ощущение природы и свободного воздуха.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песне появляется свист, он может передавать движение по дороге или порыв ветра. Звук становится не просто эффектом, а частью картины, которую слушатель словно видит глазами. Поэтому его часто используют в сценах с дорогой и далью.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слов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исполнитель свистит вместо короткой мелодической фразы. Тогда голос звучит не как речь, а как музыкальный инструмент, который легко повторяет мотив и удерживает настроение. Такой приём особенно заметен в мультфильмах и концертных номерах.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Свист, голос и подражание звукам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строится из слов и помогает точно передать мысль, а свист передаёт впечатление звуком. Поэтому в музыке он может говорить о настроении без единого слова.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свист часто связан с ритмом: он повторяется, чередуется с паузами и становится частью общего движения. Обычная речь подчиняется смыслу фраз, а не музыкальному рисунку.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свист может заменить короткую мелодию или выделить важный момент. Тогда он работает как выразительная деталь, которая делает звучание ярче и запоминается быстрее текста.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помогает услышать, что музыка создаёт образ не только мелодией, но и тембром, громкостью, повтором и контрастом. Это расширяет понимание музыкального языка.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музыкальный свист отличается от обычной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можно описать по нескольким музыкальным признакам. Вместе они показывают, почему этот звук так заметен в песне и сценическом образе.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тембр делают свист заметным, а длительность и громкость определяют его роль. Один и тот же звук может быть сигналом, штрихом или образом.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музыкальными и бытовыми примерами свиста на уроке музыки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свистового звучания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делают свист выразительным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повторяющиеся и контрастные звуковые ходы: именно они быстрее всего запоминаются в песне и сцене.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 свист повтор, контраст и высокая позиция звука. Эти средства делают его узнаваемым даже в коротком фрагменте.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анализа музыкальных признаков на уроке музыки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какими словами и образами свист часто связан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свист связывают со словами «ветер», «дорога» и «поле». Эти образы создают чувство простора, дальнего пути и открытого движения, поэтому звук кажется особенно свободным.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часто рядом появляются «птицы», «зов» и «сигнал». Такие слова помогают услышать в свисте перекличку на расстоянии и понять, что он может быть обращён к кому-то.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игровых и песенных текстах свист соединяется со словами «игра» и «движение». Тогда он делает музыкальный образ лёгким, живым и легко запоминающимся для слушателя.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319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9057" y="2057985"/>
            <a:ext cx="381790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полезна на уроке музыки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жизнь и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показывает, что музыкальный образ может возникать из обычного бытового звука. Так становится понятнее, как музыка превращает знакомое в художественное.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замечать высокий звук, повтор, паузу и контраст. Это помогает внимательнее слушать музыку и различать её выразительные средства.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понимать смысл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звук может передавать сигнал, шутку или настроение. Тема учит не только слышать, но и объяснять, зачем звук нужен в произведении.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бытовой сигнал от музыкального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 и тот же звук меняет значение в зависимости от контекста и музыкальной задачи.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разговоре о свисте в музыке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свист просто шумом. На самом деле он может быть точной выразительной деталью, которая помогает выделить момент, фразу или настроение произведения.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думать, что любой свист означает одно и то же. В разных ситуациях он может звучать как сигнал, образ ветра, игровой приём или часть мелодии.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отделять звук от смысла. В музыке значение рождается не только из самого свиста, но и из темпа, громкости, повторов и соседних звуков.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замечать роль контекста. Один и тот же высокий звук в песне, мультфильме или на улице воспринимается по-разному и несёт разный смысл.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Свист: маленький звук с большой ролью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в музыке оказывается не случайностью, а выразительным средством. Он помогает создать сигнал, образ природы, игровое настроение и делает простые звуки частью художественного мира.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2026-05-24T23:22:34Z</dcterms:created>
  <dcterms:modified xsi:type="dcterms:W3CDTF">2026-05-24T23:22:34Z</dcterms:modified>
</cp:coreProperties>
</file>