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места: как передать пространство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видеть пространство и точно рассказывать о нём словами.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пространства: от наблюдения к тексту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места помогает читателю представить пространство, заметить его детали и почувствовать настроение. Этот тип речи нужен в сочинениях, рассказах и заметках, где важно писать наблюдательно, точно и связно.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удачного описания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описание опирается на конкретные признаки: цвет, форму, размер, материал, свет и звуки. Чем точнее детали, тем яснее читатель видит место и понимает его особенности.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сохранять одну точку обзора. Тогда предметы не «скачут» в тексте, а расположены так, как их увидел наблюдатель, и вся картина остаётся цельной.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становится выразительнее, когда в нём есть удачные прилагательные, наречия места и сравнения. Они помогают не просто перечислить предметы, а показать пространство живо и понятно.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место глазами читателя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цвет и тени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 создают освещение, оттенки и тени. Светлое или тёмное, яркое или приглушённое место сразу задаёт тон описанию и помогает почувствовать его характер.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Линии, расстояния и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линии и расположение предметов. Широкий двор, узкая улица или высокий зал воспринимаются по-разному, потому что в тексте заметны форма, расстояние и порядок объектов.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материалам урока «Описание места»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описание выразительным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наблюдения, тем полнее читается образ места и тем легче удержать внимание.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описания составляют зрительные признаки, но остальные детали добавляют глубину и живость.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006" y="1617079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006" y="3374873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99856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указания пространства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справа, слева, впереди и позади помогают показать, где находится каждый предмет относительно других и как устроено пространство вокруг.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рядом, возле, у, около и между уточняют расстояние. Благодаря им читатель лучше понимает, что находится близко, а что — дальше.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 центру, вдоль стены, над дверью и между деревьями помогают выстроить расположение предметов последовательно, без путаницы и лишних повторов.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и наречия работают как ориентиры для взгляда. Они связывают детали в одну картину и делают описание точным, понятным и удобным для чтения.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создать описание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сделать текст логичным, точным и связным.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описания места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назовите общее впечатление: спокойное, шумное, светлое или торжественное. Это сразу задаёт тон и помогает читателю понять, каким вы видите место.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опишите внешний вид и расположение объектов. Добавьте детали света, звуков, запахов, погоды или движения, если они важны для картины.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передайте настроение места и своё итоговое впечатление. Так текст получится завершённым и не будет похож на простой список предметов.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укажите, где оно находится и что его окружает. После этого можно выделить самые заметные предметы, которые сразу бросаются в глаза.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196615"/>
            <a:ext cx="4663800" cy="275027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русского языка «Описание места»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описания разных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точных слов помогает сделать описание ясным и выразительным.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по признакам помогают избежать общих фраз и делают картину места более наглядной.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школьного кабинета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добавляют привычные детали школьной жизни: учебники, тетради, мел, цветы на подоконнике, плакаты на стенах. Такие штрихи создают ощущение порядка, уюта и рабочей атмосферы.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обычно называют сам кабинет и его общее впечатление. Потом описывают ряды парт, доску, окна, шкафы и стенды, чтобы читатель сразу увидел расположение главных предметов.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8556" y="1345868"/>
            <a:ext cx="336788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85904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70949"/>
            <a:ext cx="376800" cy="376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37580"/>
            <a:ext cx="376800" cy="376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природного места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рельеф
</a:t>
            </a:r>
            <a:pPr algn="l" indent="0" marL="0">
              <a:lnSpc>
                <a:spcPct val="90000"/>
              </a:lnSpc>
              <a:buNone/>
            </a:pPr>
            <a:r>
              <a:rPr lang="en-US" sz="59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9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парк или берег реки легко узнать по деревьям, траве, холмам и дорожкам. Эти детали помогают увидеть, как устроено пространство, и почувствовать его масштаб и характер.
</a:t>
            </a:r>
            <a:endParaRPr lang="en-US" sz="1290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погода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пятна, тень от ветвей, влажный воздух после дождя сразу меняют впечатление от места. Описание становится точнее, если передать, каким был день и как он влиял на вид вокруг.
</a:t>
            </a:r>
            <a:endParaRPr lang="en-US" sz="1273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594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9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Шелест листвы, пение птиц, шум воды и тихий ветер делают картину живой. Такие звуки не просто дополняют текст, а помогают читателю представить природное место почти наяву.
</a:t>
            </a:r>
            <a:endParaRPr lang="en-US" sz="1287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и настроение
</a:t>
            </a:r>
            <a:pPr algn="l" indent="0" marL="0">
              <a:lnSpc>
                <a:spcPct val="90000"/>
              </a:lnSpc>
              <a:buNone/>
            </a:pPr>
            <a:r>
              <a:rPr lang="en-US" sz="59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травы, свежести или сырой земли часто связывается с ощущением спокойствия. В хорошем описании важно показать не только вид, но и то, какое чувство вызывает природа.
</a:t>
            </a:r>
            <a:endParaRPr lang="en-US" sz="12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темы урока «Описание места».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ощущение создают разные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восприятие сильно влияют время суток и погода: одно и то же место может казаться спокойным утром и более торжественным вечером.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описание места связано с уютом и спокойствием; значит, автор особенно влияет на читателя светом, звуками и подбором деталей.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и научное описание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зависит от задачи текста: если нужно передать впечатление, подходит художественный вариант, а если важно сообщить факты ясно и без оценки, лучше научный.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описание создаёт образ и настроение: оно использует эпитеты, сравнения и яркие детали, чтобы читатель увидел место не только глазами, но и почувствовал его атмосферу.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описание стремится к точности: в нём важны размеры, расположение объектов, материалы и другие проверяемые признаки, а эмоции почти не используются.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663660"/>
            <a:ext cx="4339200" cy="22270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способов описания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художественное описание отличается от научного по цели, языку, эмоциональности и примеру.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описания полезны, но служат разным задачам: одно передаёт впечатление, другое — точную информацию.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учебному материалу по русскому языку.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о любимых местах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рядом с домом стоит старая скамейка под липой, и летом там всегда прохладно. По вечерам слышны голоса соседей и стук мяча о землю. Это место нравится мне за спокойствие и привычное чувство дома.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куда хочется возвращаться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после дождя дорожки блестят, а листья пахнут особенно свежо. У пруда тихо шуршат камыши, и кажется, что всё вокруг стало чище и светлее. Я люблю приходить сюда, потому что здесь легко думать и мечтать.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после дождя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избежать типичных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текста помогает сделать описание места точным, ясным и выразительным.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описании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помогают точнее назвать признак предмета: не просто двор, а тихий двор; не просто свет, а мягкий или золотой свет. Они делают описание заметнее и живее.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показывают, на что похож предмет или явление, и сразу создают образ. Благодаря им читатель быстрее понимает размер, форму, движение или общий характер места.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придаёт природе и предметам человеческие черты: деревья шепчутся, окна смотрят, ветер играет. Такой приём делает текст более выразительным, но им не стоит злоупотреблять.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использовать средства выразительности умеренно. Если образных слов слишком много, описание становится тяжёлым; если их слишком мало, текст звучит сухо и однообразно.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темы урока «Описание места».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места чаще всего описывают школьники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выбирают места, которые хорошо знают и могут представить без труда.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Знакомое пространство легче описать точно: у него есть заметные детали, понятный порядок и личная связь с автором.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Мини-пример готового описания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Общее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школьный двор сразу кажется светлым и тихим. Уже в первой фразе задаётся настроение, с которого начинается описание.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Главные детали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крыльца блестят лужи, а у забора качаются тонкие берёзы. Эти наблюдения помогают читателю увидеть место точнее.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Движение и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шевелит листья, поэтому двор не выглядит неподвижным. Появляется ощущение свежести, которое делает картину живой.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Итоговое впечатление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место воспринимается как спокойное и чистое. Несколько точных наблюдений складываются в цельный образ.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4525" y="-73897"/>
            <a:ext cx="5249400" cy="52288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9475" y="1432950"/>
            <a:ext cx="53571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места: навык, который помогает видеть мир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описывать место развивает наблюдательность, учит подбирать точные слова и строить связный текст. Этот навык полезен и в школе, и в повседневной жизни.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2026-05-23T08:30:48Z</dcterms:created>
  <dcterms:modified xsi:type="dcterms:W3CDTF">2026-05-23T08:30:48Z</dcterms:modified>
</cp:coreProperties>
</file>