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Земли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область Земли, где живут растения, животные, грибы, бактерии и их среда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«Биосфера»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помогает понять, как устроена и работает живая природа планеты. В школьной географии биосфера — это часть Земли, где организмы связаны с воздухом, водой и сушей. Она даёт человеку кислород, пищу, воду и природные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8075" y="16128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биосфера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атмосфера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жизнь встречается не везде: организмы поднимаются в основном в нижние слои атмосферы. Причина — нехватка подходящих условий и быстрая смена температуры с высотой.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зависит от воды и пищи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среде организмы нуждаются в воде и пище. Там, где слишком холодно, жарко, сухо или нет света, видов становится меньше — выживают лишь наиболее приспособленные.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свет и тепло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особенно нужны свет и подходящая температура. Без света растения хуже образуют органические вещества, а значит и остальным живым существам сложнее находить пищу.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океанов и рек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жизнь распространена от поверхности до глубин океанов. Давление, освещённость и температура меняются с глубиной, поэтому состав организмов там заметно различается.
</a:t>
            </a:r>
            <a:endParaRPr lang="en-US" sz="894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суши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живые организмы обнаруживаются главным образом в верхних слоях почвы и горных пород. Там есть влага, кислород и доступ к минеральным веществам.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связь с воздухом
</a:t>
            </a:r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даёт живым существам воздух: кислород и другие газы. Одновременно организмы меняют состав воздуха, например, когда растения выделяют кислород. Поэтому биосфера постоянно взаимодействует с атмосферой.
</a:t>
            </a:r>
            <a:endParaRPr lang="en-US" sz="1466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«транспорт»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вода морей, рек и подземных вод. В ней идут обмен веществ и перемещение организмов, а также происходит растворение веществ, необходимых живым системам. Без воды жизнь в биосфере не могла бы существовать.
</a:t>
            </a:r>
            <a:endParaRPr lang="en-US" sz="1375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минеральные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обеспечивает опору и снабжает почву минеральными веществами. В верхнем слое земли обитают многие организмы, а корни растений получают питание из почвенного раствора. Таким образом, почва связывает живое и неживое.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оболочки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энергии биосферы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производство пищи у растений и водорослей, а дальше он передаётся по пищевым цепям.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энергия биосферы приходит от Солнца: другие источники дают лишь небольшой дополнительный вклад и не заменяют солнечный свет.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материалы о фотосинтезе и пищевых цепях; без точных чисел для долей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процессов: от энергии Солнца до возвращения веществ в почву и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каждой среды свои условия и набор организмов, но все они входят в биосферу.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определяют состав видов: где есть нужные вода, свет, температура и питание, там организмы могут существовать.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экологии и средам жизни (обобщение, без ссылок на конкретные исследования).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природе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 поддерживают кислородный баланс, участвуя в формировании условий для жизни других организмов. Поэтому их роль в биосфере заметна уже на уровне базовых процессов.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переносят энергию по цепям питания: травоядные используют растения, а хищники регулируют численность других видов. Кроме того, многие животные участвуют в расселении семян и опылении.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остатки растений и животных, возвращая вещества в природу. Эти процессы помогают образованию почвы, поддерживают круговорот веществ и влияют на чистоту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 биосфере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отдельные цепи часто переплетаются: один вид может быть связан с несколькими другими звеньями.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снижение доступной энергии объясняет, почему в пищевых цепях обычно меньше уровней, а роль разлагателей жизненно важна.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представления об устройстве пищевых цепей; значения показаны условно для наглядности.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пример биосферы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ярусы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деревья, кустарники, травы, грибы, насекомые, птицы и звери. Они занимают разные «этажи» и по-разному используют свет, влагу и пищу. Так формируется сложное сообщество.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поддерживает жизнь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защищает почву от разрушения и служит убежищем многим видам. Взаимосвязи между организмами и окружающей средой хорошо видны на примере ярусов: кроны, подлесок, почва с грибами.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объединяет рыбу, медуз, моллюсков, морские растения и планктон. Фитопланктон производит кислород и запускает пищевые цепи, а водная масса влияет на климат.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огромная доля поверхности делает океан главным «поставщиком» условий для жизни и важным звеном круговоротов веществ на планете.
</a:t>
            </a:r>
            <a:endParaRPr lang="en-US" sz="1028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 (оценка площади океанов, ~71% поверхности Земли)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7547" y="1531950"/>
            <a:ext cx="2291807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жизнь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курсы биологии и экологии (обобщённые сведения о факторах среды и адаптациях)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вода, почва и солёность задают «правила игры» для живых существ: от того, что именно доступно, зависят их приспособления и выживаемость.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создают разные условия, поэтому набор приспособлений у организмов различается и отражает «место проживания».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условий среды к приспособлению и успешной жизни
</a:t>
            </a:r>
            <a:endParaRPr lang="en-US" sz="219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изменениями условий (температура, влажность, свет, пища) и признаками, которые повышают выживаемость.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187" y="18175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69808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796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69808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жизнь человека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здоровье дыхания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 биосфере поддерживают кислородный состав воздуха. Это влияет на дыхание человека, а также на работу мышц и общее самочувствие.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ресурсные цепочки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продукты питания: растения дают основу рациона, животные и микроорганизмы дополняют цепочки. Нарушения в природе отражаются на урожаях и доступности еды.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сырьё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служит источником биологически активных веществ. Изучение растений и микроорганизмов помогает получать лекарства и материалы для медицины.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дороги, заводы и добыча ресурсов изменяют условия обитания. Загрязнение и сокращение среды снижают биоразнообразие и ухудшают качество жизни людей.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почвенные организмы участвуют в очищении и круговороте воды. Когда экосистемы повреждаются, качество воды снижается, а риски для здоровья растут.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биосфере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накапливается: загрязнители оседают в почве и воде, леса теряют «дом» для организмов, а климатические сдвиги меняют сроки жизни растений и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отдельные действия усиливают друг друга: разрушение среды ведёт к исчезновению видов, а рост загрязнения ослабляет восстановление экосистем.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учебных материалов по экологии (без расчёта точных долей для диаграммы)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охрана природы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собирает сведения о редких и исчезающих видах. В неё включают организмы, которым нужна особая защита, чтобы остановить сокращение численности и сохранить популяции.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ведётся в заповедниках, национальных парках и заказниках. Там ограничивают или запрещают хозяйственную деятельность, чтобы условия обитания оставались стабильными.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включают запрет охоты, защиту мест проживания и восстановление природных территорий. Когда среда становится пригодной, виды получают шанс вернуться и размножаться.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и очистка водоёмов, где обитают многие животные и растения. Совместные действия помогают сохранить биосферу и поддержать разнообразие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где природа сохраняется почти неизменной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— территория, где хозяйственная деятельность человека запрещена или сильно ограничена. Благодаря этому сохраняются редкие растения, животные, болота и леса. Учёные наблюдают природу без сильных вмешательств, а экосистемы остаются ближе к естественному состоянию.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как «мастерские» биосферы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берегут не только леса, но и водные комплексы: озёра, ручьи и болота. Здесь поддерживаются места размножения многих видов и условия для питания растений. Охраняемая среда помогает сохранять цепочки жизни и устойчивость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сохранять биосферу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повседневных привычек в том, что они уменьшают загрязнение и снижают расход ресурсов. Это поддерживает воздух, воду и почвы в более чистом состоянии.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действия выполняют одновременно многие люди, уменьшается нагрузка на экосистемы и появляется больше условий для восстановления природы.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рекомендации по экологичному поведению (2024–2025, без расчёта точных долей по источникам)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 повседневной жизни школьника
</a:t>
            </a:r>
            <a:endParaRPr lang="en-US" sz="2763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комнатных растениях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растениями в классе и дома помогает понять потребности живых организмов. Полив по необходимости, свет и правильная посадка развивают бережное отношение к природе.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бумаги и раздельный сбор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 лишние распечатки и сдавая вторсырьё, школьник уменьшает объём отходов. Раздельный сбор помогает переработке, а значит — снижает загрязнение почвы и воды.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паркам и площадкам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территории и уважение к растениям сохраняют места обитания животных и насекомых. Мусорить меньше — значит поддерживать чистоту воздуха и снижать вред для экосистем.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и наблюдения за птицами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кормушки в холодное время помогают птицам пережить недостаток пищи. Наблюдения развивают экологическую грамотность и показывают, как биосфера поддерживает жизнь рядом с человеком.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общий дом живых существ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среды их обитания. Её работа держится на солнечной энергии, круговороте веществ и разнообразии видов. Сохраняя биосферу, мы сохраняем будущее Земли.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2026-05-12T22:38:55Z</dcterms:created>
  <dcterms:modified xsi:type="dcterms:W3CDTF">2026-05-12T22:38:55Z</dcterms:modified>
</cp:coreProperties>
</file>