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Я. Бородицкая. «Первоклассник»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день: волнительно, смешно и очень важно.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Яковлевна Бородицкая пишет для детей так, что стихи легко запоминаются и приятно читаются вслух. В них много ритма, юмора и тёплого внимания к обычной детской жизни — школе, дому, дружбе и маленьким открытиям.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Бородицкая и её детские стихи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первый школьный день как важное, доброе и немного смешное событие, с которого начинается новая жизнь ученика.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впервые идёт в школу и старается выглядеть серьёзно, хотя внутри его ждут волнение и любопытство перед чем-то очень новым.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школьные вещи — ранец, тетради, звонок, класс — становятся особенно заметными и будто приобретают праздничное значение в этот день.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изображён маленьким, старательным и чуть растерянным. Он хочет быть настоящим учеником и очень старается вести себя правильно, чтобы не ошибиться.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есть серьёзность и детская неловкость. Иллюстрация с большим ранцем у школьного порога хорошо передаст его внимательный, удивлённый взгляд.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первоклассника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героя с добротой, поэтому даже волнение звучит мягко и не пугает маленького читателя.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улыбка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тексте не кажется холодной или строгой: она выглядит понятной, близкой и совсем не страшной.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Звонок, класс и школьные принадлежности создают ощущение важного начала, которое вот-вот случится.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лёгкое удивление помогают почувствовать, что первый школьный день — не испытание, а интересное открытие.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удивление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первый школьный день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переживаний героя в стихотворении.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опирается на простые и узнаваемые слова, поэтому ребёнок легко узнаёт в нём свой собственный первый школьный день.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Ранец, тетради, пенал, парта и звонок сразу создают картину класса, где всё приготовлено к приходу нового ученика.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делают текст близким и живым: кажется, будто событие происходит рядом, а не где-то в далёком книжном мире.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детали, которые запоминаются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в стихотворении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Ранец, который идёт на первый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ранец сразу задаёт настроение начала учёбы. Он выглядит почти таким же важным, как и сам первоклассник, потому что в нём лежит всё необходимое для первого шага в школьную жизнь.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пенал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разложенные тетрадь и пенал помогают увидеть готовый к уроку класс. Эти вещи не просто школьные предметы, а знаки того, что обычный день превращается в настоящее учебное событие.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как знак старта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обозначает момент, когда начинается урок и открывается новый мир знаний. В таком изображении он звучит особенно торжественно и делает класс похожим на место большого ожидания.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серьёзности малыша: он старается быть взрослым, но остаётся трогательно детским и забавным.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превращается в маленькое смешное событие, когда всё обычное кажется очень важным.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Я. Бородицкой «Первоклассник»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дома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слышно ожидание: герой собирается в школу, и обычное утро становится особенным. Уже здесь появляется лёгкое волнение и ощущение важного события.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ребёнок встречается с классом, партой, звонком и новыми правилами. Всё вокруг кажется чуть необычным, но очень интересным и понятным.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уверенность: герой понимает, что он уже ученик. Настроение становится бодрым, а первый день — по-настоящему радостным.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школа открывается первокласснику как совсем новая территория: здесь всё незнакомо, но интересно. Рядом появляются правила, учитель, одноклассники и первые важные дела.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мир не пугает героя, а манит своей новизной и ожиданием открытия. Светлый класс и приготовленные к уроку вещи подчёркивают, что здесь ребёнка ждут.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новый мир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первоклассника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переживания героя в первый школьный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важный день становится центром текста: он звучит легко, ритмично и запоминается как радостное начало школьной жизни.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задаёт всему стихотворению бодрое и торжественное звучание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Я. Бородицкой «Первоклассник»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любознательный: он внимательно смотрит на всё вокруг и старается понять, как устроена школьная жизнь. Ему интересно каждое новое правило и каждая деталь класса.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аккуратный и собранный, потому что хочет выглядеть настоящим учеником. Даже если ему немного неловко, он старается вести себя правильно и не теряться.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заметны смелость и доброжелательная серьёзность. Герой не прячется от нового, а делает шаг вперёд, и поэтому выглядит очень живым и симпатичным.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показывает герой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школьном коридоре появляется особая торжественность: цветы, нарядные дети, яркие банты и большой колокольчик. Обычное утро превращается в настоящий праздник начала учёбы, где каждый первоклассник ждёт своего первого шага в класс.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стало праздником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первый звонок, всё вокруг словно собирается в один важный момент. Он означает старт уроков, встречу с учителем и знакомство с новым миром знаний, где ребёнка ждут открытия, правила и первые успехи.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Звонок, который зовёт в новую жизнь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день героя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первый школьный день постепенно становится понятным и радостным.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тёплая: взросление начинается с маленького достижения. Если не бояться нового, школа встречает добром и помогает почувствовать себя учеником.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 показан как важное и доброе событие, с которого начинается школьная жизнь. Всё новое сначала кажется непривычным, но быстро становится интересным и понятным.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учёба — это не только серьёзные правила, но и радость открытия. Ребёнок чувствует себя в школе увереннее, когда делает первый шаг сам.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знакома ситуация первого школьного дня: новое место, незнакомые лица и желание поскорее понять, что делать. Поэтому герой сразу кажется понятным и близким.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точно переданы детские чувства — волнение, ожидание, старание понравиться и гордость за себя. Всё это знакомо даже тем, кто только собирается в школу.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легко, потому что в нём нет грубости и лишней серьёзности. Добрая интонация и мягкий юмор помогают воспринимать первый класс как радостное приключение.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стихотворение близко детям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 школьного порога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маленький герой с большим ранцем, букетом и внимательным взглядом. Он стоит у дверей школы, немного растерянный, но очень собранный. Такая сцена сразу передаёт и торжество, и добрую улыбку первого дня.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готовый к встрече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 светлый класс с аккуратно разложенными тетрадями, пеналом и учебниками на партах. Важно показать, что всё вокруг ждёт ученика, а школьный день начинается спокойно, празднично и совсем не страшно.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стихотворение оставляет тёплое чувство: первый школьный день оказывается не страшным, а добрым и смешным. Герой делает свой маленький, но очень важный шаг в новую жизнь.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2026-05-24T03:59:09Z</dcterms:created>
  <dcterms:modified xsi:type="dcterms:W3CDTF">2026-05-24T03:59:09Z</dcterms:modified>
</cp:coreProperties>
</file>