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Ф. Мерзляков и стихотворение «Среди долины ровныя...»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Одиночество, природа и песенная интонация в раннем русском романтизме.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Мерзляков жил в 1778–1830 годах и работал как поэт, критик и преподаватель. Его стихотворение отражает интерес времени к внутреннему миру человека, природе и народной песне.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эпоха начала XIX века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Федорович Мерзляков был связан с московской университетской средой и литературными кругами своего времени, где ценили образование, чтение и внимательное отношение к слову.
</a:t>
            </a:r>
            <a:endParaRPr lang="en-US" sz="1371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А. Ф. Мерзляков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стихи, занимался переводами и литературной критикой. В его работах особенно заметны ясность мысли, плавность ритма и стремление к выразительности без лишней сложности.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Мерзлякова близка к фольклорной традиции: она звучит напевно и просто. Поэтому стихотворение «Среди долины ровныя...» легко воспринимается и запоминается школьниками.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среди просторной долины
</a:t>
            </a:r>
            <a:pPr algn="ctr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широком открытом пространстве стоит одно дерево, и именно оно сразу притягивает взгляд. Такой пейзаж вызывает ощущение тишины, уязвимости и внутренней замкнутости. Для иллюстрации подойдут мягкие цвета, спокойное небо и свободная линия горизонта.
</a:t>
            </a:r>
            <a:endParaRPr lang="en-US" sz="1261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как образ человеческого состояния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Одинокая сосна в стихотворении не просто часть пейзажа. Она напоминает человека, который остался без поддержки и переживает скрытую грусть. Визуально это можно показать через дерево на ветру, в пустом поле или на фоне далёкого неба.
</a:t>
            </a:r>
            <a:endParaRPr lang="en-US" sz="1314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видится одинокая сосна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Лирическое чувство в стихотворении строится вокруг внутренней разобщённости. Герой не говорит о событии прямо, но его состояние ясно читается через образ природы и тихую печаль.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одиночества и разлуки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Одинокая сосна становится символом человека, который стоит отдельно от других и не находит рядом душевного отклика. Этот образ понятен даже без сложного анализа.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разлуки звучит мягко, без резких слов и драматических сцен. Именно сдержанность делает переживание особенно убедительным и близким читателю.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простую картину долины Мерзляков показывает, как одиночество меняет взгляд человека на мир. Природа помогает передать чувство точнее, чем прямое объяснение.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60" y="1468141"/>
            <a:ext cx="235634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175" y="3085166"/>
            <a:ext cx="235634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0840" y="1477614"/>
            <a:ext cx="243773" cy="21668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Народно-песенная основа стихотворения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звучат плавно и размеренно, поэтому стихотворение легко воспринимается на слух и напоминает лирическую песню.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обороты удерживают интонацию и делают речь более протяжной, как в народном пении.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слова и естественный порядок мыслей сближают текст с устной традицией и помогают сразу уловить настроение.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лирический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переход от пейзажа к размышлению о человеческой судьбе.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стихотворении не служит только фоном: долина, небо и дерево работают вместе, создавая спокойное, но печальное настроение.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средство выражения чувства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помогает увидеть состояние лирического героя без прямых объяснений. Читатель как будто сам чувствует тишину, простор и внутреннюю незащищённость.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картину природы поэт показывает, что человек может остро ощущать одиночество даже среди красивого и открытого мира.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эмоциональный центр текста связан с одиночеством, а остальные мотивы поддерживают и углубляют это чувство.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строится вокруг внутренней оторванности человека от мира; природа и надежда не исчезают, а смягчают грусть.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Ф. Мерзляков, стихотворение «Среди долины ровныя...»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стихотворения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стихотворения понятен школьнику: в нём нет тяжёлых оборотов, а смысл передаётся ясными словами, которые легко представить в воображении.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простота выражения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размеренный ритм усиливают песенное звучание текста. Стихотворение хочется читать вслух, чтобы почувствовать его мелодию и спокойный ход мысли.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и плавные синтаксические конструкции делают картину мягкой и цельной. Благодаря этому настроение складывается постепенно, без резких переходов.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здесь не означает бедность. Напротив, она помогает точнее выразить искреннее чувство и делает стихотворение особенно запоминающимся.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приемы стихотворения и их роль в создании настроения и смысла.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Напевность и простые художественные приемы делают текст ясным, музыкальным и эмоционально выразительным.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А. Ф. Мерзлякова «Среди долины ровныя...»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текста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сосна нередко связывается с силой, стойкостью и верностью себе. В стихотворении Мерзлякова она стоит одна и потому сразу вызывает чувство внутренней печали.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сосны в русской поэзии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дерева можно представить на ветру, в открытой долине или на пустом пространстве: так лучше видно, что природная деталь превращается в символ человеческого одиночества.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устным поэтическим словом делает стихотворение близким читателю и особенно важным для поэзии начала XIX века.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Размеренное звучание строк помогает воспринимать текст на слух легко и естественно, как знакомую лирическую песню.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напевность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обороты и мягкая интонация создают ощущение движения мелодии, а не строгого книжного стиха.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близко к песне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Лирическое переживание развивается без резких поворотов: настроение меняется постепенно, через картину природы и внутренний отклик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мягкий рост напряжения и затем его спад, что соответствует тихой, задумчивой лирике стихотворения.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Ф. Мерзляков, «Среди долины ровныя...»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текста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53" y="2086609"/>
            <a:ext cx="226148" cy="2010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3803" y="2077821"/>
            <a:ext cx="218597" cy="2185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678" y="2077821"/>
            <a:ext cx="218597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5553" y="2077821"/>
            <a:ext cx="218597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стихотворения в школьном чтении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 анализа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помогает быстро выделить тему, основную мысль и настроение, не теряя важные детали.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стихотворения легко увидеть, как описание природы передает переживания лирического героя.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термины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подходит для знакомства с понятиями символ, мотив, лирический герой и художественный образ.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поэзии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словарь и выразительные повторы показывают, как из обычных слов рождается глубокий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особенно ценил сильные чувства, поэтому в стихотворении главное внимание уделено одиночеству, грусти и внутреннему переживанию человека.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эпохой романтизма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романтической поэзии важна природа: широкая долина и одинокая сосна не просто описываются, а выражают состояние души лирического героя.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соединяет красоту пейзажа с личным чувством, и именно это делает его характерным примером раннего русского романтизма.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анализа стихотворения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 помогает увидеть произведение целостно: от автора и темы к образам, языку и общему смыслу.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453" y="1124025"/>
            <a:ext cx="5329594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текста и то, какую роль они играют в восприятии стихотворения.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Запоминаются прежде всего яркий образ, музыкальное звучание и связь пейзажа с человеческим чувством.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 Ф. Мерзлякова «Среди долины ровныя...»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стихотворение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человек может чувствовать себя одиноко даже среди красивой природы. Внешняя картина здесь тесно связана с внутренним состоянием лирического героя.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мысль произведения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Одинокая сосна становится не просто деревом, а образом души: стойкой, но печальной, ищущей отклика и близости среди широкого пространства.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Мерзляков убеждает, что простое описание пейзажа способно передать глубокие мысли о судьбе, памяти и хрупкости человеческого счастья.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значение стихотворения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«Среди долины ровныя...» — это короткое, но очень выразительное стихотворение, в котором простота языка, песенная интонация и образ одинокой сосны создают глубокое лирическое звучание.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2026-05-22T13:04:40Z</dcterms:created>
  <dcterms:modified xsi:type="dcterms:W3CDTF">2026-05-22T13:04:40Z</dcterms:modified>
</cp:coreProperties>
</file>