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Тургенев. «Бежин луг»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Июльская ночь, костёр и тайны детства в рассказе Тургенева.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охотника»: мир крестьянской России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«Бежин луг» входит в знаменитый цикл Тургенева о деревенской жизни. Здесь обычный вечер у костра превращается в живую картину детства, природы и народных представлений.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и публиковался рассказ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1851 год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«Бежин луг», опираясь на собственные наблюдения за жизнью в деревне и природой средней полосы России.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цикла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произведение входит в «Записки охотника» и становится одной из самых известных страниц этого цикла.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появляется в журнале «Современник», привлекая внимание читателей точностью деталей и лирическим настроением.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природа как художественный фон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тревога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июльскую ночь, когда всё вокруг кажется одновременно спокойным и немного тревожным. Темнота усиливает ожидание и делает каждое движение заметным.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пейзажа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Луна, туман, костёр, шорох травы и звуки леса создают особую атмосферу. Пейзаж не просто описывает место, а передаёт настроение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Охотник, сбившись с пути, случайно выходит к Бежину лугу и замечает у костра пятерых деревенских мальчиков, ночующих в поле.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остаётся рядом до утра и внимательно слушает их разговоры, наблюдая за тем, как ребята реагируют на темноту, звуки и собственные страхи.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почти нет событий в обычном смысле: главное здесь — живая беседа, ночные впечатления и постепенное раскрытие характеров детей.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чем отличаются герои и как по-разному они чувствуют одну и ту же ночь.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Пятеро мальчиков у костра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мальчики по-своему раскрывают мир деревенского детства: кто-то уверен, кто-то боится, а кто-то просто слушает.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И. С. Тургенева «Бежин луг»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367" y="1653906"/>
            <a:ext cx="4252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9427" y="1653906"/>
            <a:ext cx="3645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80906"/>
            <a:ext cx="486000" cy="43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Федя: старший среди товарищей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Старшинство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Федя выглядит самым взрослым и свободным в компании. Он держится увереннее других и сразу задаёт спокойный тон разговору у костра.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следит за тем, чтобы всё было устроено как надо, и не любит лишней суеты. В его поведении заметны собранность и привычка отвечать за других.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Федя не стремится выделяться громкими словами. Его спокойствие и уверенность делают образ мальчика убедительным и естественным.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Павлуша: смелость и живой ум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Павлуша не боится ночной темноты и действует решительно, даже когда другим мальчикам становится страшно. Его поведение сразу привлекает внимание читателя.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наблюдателен и быстро реагирует на всё, что происходит вокруг. В его словах и поступках чувствуется энергия, уверенность и внутренняя сила.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Павлуша производит самое яркое впечатление: в нём сочетаются смелость, простота и настоящий характер, который особенно заметен в трудной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Ильюша, Костя и Ваня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 слушает с тревогой и часто выглядит неуверенным. Его вопросы и осторожные реплики показывают робость и внутреннее напряжение.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почти не вступает в спор и остаётся в тени старших мальчиков. Он младше всех, устал и доверчив, поэтому больше слушает, чем говорит.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Ильюша любит страшные истории и легко верит в знаки, приметы и необъяснимые события. Через него в разговоре особенно сильно звучит мир народных поверий.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герои показывают, что даже рядом друг с другом дети могут совсем по-разному смотреть на одну и ту же ночь.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ночной разговор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бесед у костра в рассказе Тургенева.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97" y="1567421"/>
            <a:ext cx="2835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8671" y="3144761"/>
            <a:ext cx="33075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поверья и страшные истории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Леший в ночном лесу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лешем делают лес не просто местом действия, а живым и опасным пространством. Для мальчиков это привычный образ, через который объясняются странные звуки и внезапные страхи.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Утопленники и река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утопленников связано с рекой и туманной ночью, когда любая тень кажется загадочной. Так народное воображение соединяет природные явления с историями о потустороннем мире.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Домовой и дом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Домовой напоминает о том, что в крестьянском представлении даже дом имеет своего невидимого хозяина. Такие верования помогали детям воспринимать мир как полный знаков и скрытых сил.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и предзнаменования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постоянно вспоминают дурные знаки, и это показывает их зависимость от народных представлений. Суеверия не только пугают, но и объединяют ребят общей памятью и опытом деревни.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охотника-рассказчика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не спорит с мальчиками и не поучает их. Он слушает внимательно, замечает интонации, жесты и страхи, поэтому сцена кажется спокойной и правдивой.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его взгляд крестьянские дети предстают не случайными собеседниками, а интересными личностями. Рассказчик относится к ним с уважением, и это создаёт тёплую, доверительную атмосферу.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не только различия в характерах, но и то, как каждый мальчик ведёт себя в одной и той же ночной ситуации.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мальчиков в сравнении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показатель, тем ярче черта проявляется в разговоре и поступках героя; особенно заметен Павлуша.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«Бежин луг» (наблюдения за поведением персонажей в тексте)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народная речь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речь остаётся ясной и точной, а рядом звучат живые крестьянские реплики. Такое соседство делает повествование естественным и помогает почувствовать, как говорят деревенские ребята.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у Тургенева не грубая и не случайная: она художественно выверена. Через неё раскрываются характеры, бытовая среда и особый ритм деревенского общения.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повторы, восклицания и уменьшительные формы передают волнение, робость и оживление. Благодаря этому каждый мальчик узнаётся по своей манере говорить, а не только по поступкам.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источник света объединяет всех героев и подчёркивает, что человек у Тургенева живёт внутри природы, а не отдельно от неё.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становится центром ночной сцены, соединяя людей, тревогу и красоту природы.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«Бежин луг»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идеи произведения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красоту летней ночи и живой природы, которая не просто служит фоном, а влияет на настроение героев и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особенно ценит крестьянское детство: мальчики ещё малы, но уже умеют наблюдать, спорить, бояться и поддерживать друг друга.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интересом к деревенской жизни стоит сочувствие к человеку. Писатель видит в простых ребятах внутреннюю силу, живую душу и право быть замеченными.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приёмами Тургенев создаёт ночную сцену и раскрывает характеры героев.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рассказа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детали усиливают пейзаж, а диалог и повторы делают сцену живой и достоверной.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«Бежин луг»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рассказа: рассвет и прощание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утро, ночные страхи постепенно исчезают, а тревожные разговоры уступают место тишине. Финал звучит спокойно, но оставляет лёгкую грусть после короткой встречи у костра.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мальчиками важно не только как конец эпизода, но и как напоминание о хрупкости детства. Один летний вечер становится запоминающимся мгновением близости и доверия.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«Бежина луга» в русской литературе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стал одним из самых известных произведений о крестьянских детях и показал их как живых, ярких и достойных внимания героев.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укрепил в нём репутацию мастера лирической прозы, где важны настроение, точная деталь и поэтическое изображение природы.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в литературе можно соединить пейзаж, разговор, характеры и народные представления в одном цельном эпизоде.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рассказ особенно важен, потому что учит замечать красоту в обычной жизни и уважать простых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«Бежин луг» запоминается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в обычной ночи, детском разговоре и деревенском пейзаже скрыты красота, тревога и душевная глубина. Именно поэтому рассказ остаётся близким читателям.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2026-05-22T12:42:57Z</dcterms:created>
  <dcterms:modified xsi:type="dcterms:W3CDTF">2026-05-22T12:42:57Z</dcterms:modified>
</cp:coreProperties>
</file>