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Приматы и слуховой анализатор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приматы слышат мир и почему это помогает им выживать.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Приматы относятся к плацентарным млекопитающим, поэтому их детёныши развиваются внутри тела матери. Для общения, поиска группы и реакции на опасность им особенно важен слух.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слух важен приматам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6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Плацентарные звери: общие признаки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37581" y="1342457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Внутриутробное развитие
</a:t>
            </a:r>
            <a:pPr algn="l" indent="0" marL="0">
              <a:lnSpc>
                <a:spcPct val="100000"/>
              </a:lnSpc>
              <a:buNone/>
            </a:pPr>
            <a:r>
              <a:rPr lang="en-US" sz="8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самая крупная группа зверей. Все плацентарные млекопитающие вынашивают потомство внутри организма матери и обеспечивают его развитием ещё до рождения.
</a:t>
            </a:r>
            <a:endParaRPr lang="en-US" sz="1587" dirty="0"/>
          </a:p>
        </p:txBody>
      </p:sp>
      <p:sp>
        <p:nvSpPr>
          <p:cNvPr id="12" name="Text 3"/>
          <p:cNvSpPr txBox="1"/>
          <p:nvPr/>
        </p:nvSpPr>
        <p:spPr>
          <a:xfrm>
            <a:off x="337581" y="2812728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через плаценту
</a:t>
            </a:r>
            <a:pPr algn="l" indent="0" marL="0">
              <a:lnSpc>
                <a:spcPct val="100000"/>
              </a:lnSpc>
              <a:buNone/>
            </a:pPr>
            <a:r>
              <a:rPr lang="en-US" sz="8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Плацента связывает организм матери и плода. Через неё ребёнок получает кислород и питательные вещества, необходимые для роста и формирования органов.
</a:t>
            </a:r>
            <a:endParaRPr lang="en-US" sz="1587" dirty="0"/>
          </a:p>
        </p:txBody>
      </p:sp>
      <p:sp>
        <p:nvSpPr>
          <p:cNvPr id="13" name="Text 4"/>
          <p:cNvSpPr txBox="1"/>
          <p:nvPr/>
        </p:nvSpPr>
        <p:spPr>
          <a:xfrm>
            <a:off x="4243594" y="1342457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 детёнышах
</a:t>
            </a:r>
            <a:pPr algn="l" indent="0" marL="0">
              <a:lnSpc>
                <a:spcPct val="100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Новорождённые обычно появляются на свет более развитыми, чем у яйцекладущих животных, но долго нуждаются в заботе и защите взрослых.
</a:t>
            </a:r>
            <a:endParaRPr lang="en-US" sz="1770" dirty="0"/>
          </a:p>
        </p:txBody>
      </p:sp>
      <p:sp>
        <p:nvSpPr>
          <p:cNvPr id="14" name="Text 5"/>
          <p:cNvSpPr txBox="1"/>
          <p:nvPr/>
        </p:nvSpPr>
        <p:spPr>
          <a:xfrm>
            <a:off x="4243594" y="2812728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приматов
</a:t>
            </a:r>
            <a:pPr algn="l" indent="0" marL="0">
              <a:lnSpc>
                <a:spcPct val="100000"/>
              </a:lnSpc>
              <a:buNone/>
            </a:pPr>
            <a:r>
              <a:rPr lang="en-US" sz="9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относятся и приматы. Их образ жизни связан со сложным поведением, а значит, с особенно точным восприятием звуков и сигналов.
</a:t>
            </a:r>
            <a:endParaRPr lang="en-US" sz="178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2846405"/>
            <a:ext cx="8034000" cy="15691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приматы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63437" y="1221245"/>
            <a:ext cx="1629618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входит в отряд
</a:t>
            </a:r>
            <a:pPr algn="l" indent="0" marL="0">
              <a:lnSpc>
                <a:spcPct val="100000"/>
              </a:lnSpc>
              <a:buNone/>
            </a:pPr>
            <a:r>
              <a:rPr lang="en-US" sz="6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Приматы — это отряд млекопитающих, в который входят человек, обезьяны и лемуры. Их объединяют общие черты строения и поведения.
</a:t>
            </a:r>
            <a:endParaRPr lang="en-US" sz="1283" dirty="0"/>
          </a:p>
        </p:txBody>
      </p:sp>
      <p:sp>
        <p:nvSpPr>
          <p:cNvPr id="12" name="Text 3"/>
          <p:cNvSpPr txBox="1"/>
          <p:nvPr/>
        </p:nvSpPr>
        <p:spPr>
          <a:xfrm>
            <a:off x="2612665" y="1221245"/>
            <a:ext cx="1629618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конечности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Хватательные конечности помогают удерживаться на ветвях, брать пищу и выполнять точные движения. Это важный признак древесного образа жизни.
</a:t>
            </a:r>
            <a:endParaRPr lang="en-US" sz="1225" dirty="0"/>
          </a:p>
        </p:txBody>
      </p:sp>
      <p:sp>
        <p:nvSpPr>
          <p:cNvPr id="13" name="Text 4"/>
          <p:cNvSpPr txBox="1"/>
          <p:nvPr/>
        </p:nvSpPr>
        <p:spPr>
          <a:xfrm>
            <a:off x="4661892" y="1221245"/>
            <a:ext cx="1629618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ориентирование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6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Подвижная голова и бинокулярное зрение позволяют точнее оценивать расстояние до предметов. Это особенно полезно при движении в кроне деревьев.
</a:t>
            </a:r>
            <a:endParaRPr lang="en-US" sz="1157" dirty="0"/>
          </a:p>
        </p:txBody>
      </p:sp>
      <p:sp>
        <p:nvSpPr>
          <p:cNvPr id="14" name="Text 5"/>
          <p:cNvSpPr txBox="1"/>
          <p:nvPr/>
        </p:nvSpPr>
        <p:spPr>
          <a:xfrm>
            <a:off x="6711120" y="1221245"/>
            <a:ext cx="1629618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Слуховые сигналы
</a:t>
            </a:r>
            <a:pPr algn="l" indent="0" marL="0">
              <a:lnSpc>
                <a:spcPct val="100000"/>
              </a:lnSpc>
              <a:buNone/>
            </a:pPr>
            <a:r>
              <a:rPr lang="en-US" sz="6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Приматы внимательно реагируют не только на движения, но и на звуки. Для них это способ заметить сородичей и вовремя избежать опасности.
</a:t>
            </a:r>
            <a:endParaRPr lang="en-US" sz="128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31473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656" y="2530628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43750" y="3116978"/>
            <a:ext cx="256500" cy="34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3250" y="1970332"/>
            <a:ext cx="337500" cy="270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57991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Человекообразные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Человекообразные приматы отличаются крупным мозгом и особенно сложным поведением. Они способны к обучению, запоминанию и тонкому социальному взаимодействию.
</a:t>
            </a:r>
            <a:endParaRPr lang="en-US" sz="1577" dirty="0"/>
          </a:p>
        </p:txBody>
      </p:sp>
      <p:sp>
        <p:nvSpPr>
          <p:cNvPr id="14" name="Text 3"/>
          <p:cNvSpPr txBox="1"/>
          <p:nvPr/>
        </p:nvSpPr>
        <p:spPr>
          <a:xfrm>
            <a:off x="8395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5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Широконосые
</a:t>
            </a:r>
            <a:pPr algn="r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3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Широконосые приматы встречаются главным образом в Центральной и Южной Америке. К ним относятся многие виды, приспособленные к жизни в лесах Нового Света.
</a:t>
            </a:r>
            <a:endParaRPr lang="en-US" sz="1577" dirty="0"/>
          </a:p>
        </p:txBody>
      </p:sp>
      <p:sp>
        <p:nvSpPr>
          <p:cNvPr id="15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Узконосые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Узконосые приматы живут в Африке и Азии. Среди них много наземных и древесных видов, хорошо приспособленных к разным условиям среды.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приматов отличаются не только внешне, но и способом общения. У каждого вида свои звуки, жесты и сигналы тревоги.
</a:t>
            </a:r>
            <a:pPr algn="ctr" indent="0" marL="0">
              <a:lnSpc>
                <a:spcPct val="100000"/>
              </a:lnSpc>
              <a:buNone/>
            </a:pPr>
            <a:r>
              <a:rPr lang="en-US" sz="5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общения
</a:t>
            </a:r>
            <a:endParaRPr lang="en-US" sz="10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приматы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32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732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шум
</a:t>
            </a:r>
            <a:pPr algn="ctr" indent="0" marL="0">
              <a:lnSpc>
                <a:spcPct val="100000"/>
              </a:lnSpc>
              <a:buNone/>
            </a:pPr>
            <a:r>
              <a:rPr lang="en-US" sz="6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густом тропическом лесу примат редко видит далеко, зато хорошо слышит. Крики сородичей проходят сквозь листву и помогают удерживать связь в плотной зелени.
</a:t>
            </a:r>
            <a:endParaRPr lang="en-US" sz="1238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Открытое пространство
</a:t>
            </a:r>
            <a:pPr algn="ctr" indent="0" marL="0">
              <a:lnSpc>
                <a:spcPct val="100000"/>
              </a:lnSpc>
              <a:buNone/>
            </a:pPr>
            <a:r>
              <a:rPr lang="en-US" sz="6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саванне приматы чаще замечают опасность на расстоянии. Здесь особенно важны настороженность, быстрый взгляд и тревожные звуки, которые передаются по открытой местности.
</a:t>
            </a:r>
            <a:endParaRPr lang="en-US" sz="1236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человеком
</a:t>
            </a:r>
            <a:pPr algn="ctr" indent="0" marL="0">
              <a:lnSpc>
                <a:spcPct val="100000"/>
              </a:lnSpc>
              <a:buNone/>
            </a:pPr>
            <a:r>
              <a:rPr lang="en-US" sz="6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живут рядом с человеком и быстро привыкают к новой среде. В городах и посёлках слух помогает им ориентироваться среди шума, машин и голосов.
</a:t>
            </a:r>
            <a:endParaRPr lang="en-US" sz="123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слуховой анализатор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59383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 звука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Слуховой анализатор начинается с уха, где звуковая волна улавливается и превращается в механические колебания. Здесь работает рецепторный отдел системы.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2815034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импульса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сигнал идёт по слуховому нерву. Он передаёт информацию от уха к мозгу, не теряя последовательности звуковых изменений.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4970685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информации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мозге сигнал сравнивается с опытом и узнаётся как голос, шаги или тревожный крик. Так звук получает смысл.
</a:t>
            </a:r>
            <a:endParaRPr lang="en-US" sz="1700" dirty="0"/>
          </a:p>
        </p:txBody>
      </p:sp>
      <p:sp>
        <p:nvSpPr>
          <p:cNvPr id="13" name="Text 5"/>
          <p:cNvSpPr txBox="1"/>
          <p:nvPr/>
        </p:nvSpPr>
        <p:spPr>
          <a:xfrm>
            <a:off x="7126336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всей цепочке приматы быстро реагируют на происходящее вокруг. Это важно для общения, поиска группы и защиты от опасности.
</a:t>
            </a:r>
            <a:endParaRPr lang="en-US" sz="1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2846405"/>
            <a:ext cx="8034000" cy="15691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ухо: сбор звука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75675" y="1221250"/>
            <a:ext cx="2265600" cy="14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волн
</a:t>
            </a:r>
            <a:pPr algn="l" indent="0" marL="0">
              <a:lnSpc>
                <a:spcPct val="100000"/>
              </a:lnSpc>
              <a:buNone/>
            </a:pPr>
            <a:r>
              <a:rPr lang="en-US" sz="7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Ушная раковина действует как ловушка для звука: она собирает волны и помогает определить, откуда они идут. У многих животных её форма хорошо приспособлена к слышанию слабых сигналов.
</a:t>
            </a:r>
            <a:endParaRPr lang="en-US" sz="1396" dirty="0"/>
          </a:p>
        </p:txBody>
      </p:sp>
      <p:sp>
        <p:nvSpPr>
          <p:cNvPr id="11" name="Text 3"/>
          <p:cNvSpPr txBox="1"/>
          <p:nvPr/>
        </p:nvSpPr>
        <p:spPr>
          <a:xfrm>
            <a:off x="3329317" y="1221250"/>
            <a:ext cx="2265600" cy="14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внутрь
</a:t>
            </a:r>
            <a:pPr algn="l" indent="0" marL="0">
              <a:lnSpc>
                <a:spcPct val="100000"/>
              </a:lnSpc>
              <a:buNone/>
            </a:pPr>
            <a:r>
              <a:rPr lang="en-US" sz="7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Наружный слуховой проход проводит звук внутрь уха к барабанной перепонке. По этому каналу колебания доходят почти без потерь и запускают дальнейшую передачу сигнала.
</a:t>
            </a:r>
            <a:endParaRPr lang="en-US" sz="1396" dirty="0"/>
          </a:p>
        </p:txBody>
      </p:sp>
      <p:sp>
        <p:nvSpPr>
          <p:cNvPr id="12" name="Text 4"/>
          <p:cNvSpPr txBox="1"/>
          <p:nvPr/>
        </p:nvSpPr>
        <p:spPr>
          <a:xfrm>
            <a:off x="6082971" y="1221250"/>
            <a:ext cx="2265600" cy="14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7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наружного уха влияет на то, какие звуки слышатся лучше. Для приматов это особенно важно, когда нужно различить голоса сородичей среди шорохов листвы.
</a:t>
            </a:r>
            <a:endParaRPr lang="en-US" sz="142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7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3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слуховые косточки среднего уха помогают передавать и усиливать звук.
</a:t>
            </a:r>
            <a:endParaRPr lang="en-US" sz="6713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ухо усиливает слабые колебания и передаёт их дальше. Без этой системы звук не стал бы достаточно сильным для работы внутреннего уха.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строение органа слуха у млекопитающих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ухо: рождение сигнала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783700" y="1226775"/>
            <a:ext cx="45066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Чувствительные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9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улитки преобразуют колебания жидкости в нервные импульсы, которые может понять мозг.
</a:t>
            </a:r>
            <a:endParaRPr lang="en-US" sz="1717" dirty="0"/>
          </a:p>
        </p:txBody>
      </p:sp>
      <p:sp>
        <p:nvSpPr>
          <p:cNvPr id="12" name="Text 3"/>
          <p:cNvSpPr txBox="1"/>
          <p:nvPr/>
        </p:nvSpPr>
        <p:spPr>
          <a:xfrm>
            <a:off x="783700" y="2276825"/>
            <a:ext cx="45066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частоты
</a:t>
            </a:r>
            <a:pPr algn="l" indent="0" marL="0">
              <a:lnSpc>
                <a:spcPct val="100000"/>
              </a:lnSpc>
              <a:buNone/>
            </a:pPr>
            <a:r>
              <a:rPr lang="en-US" sz="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участки улитки реагируют на звуки разной высоты, поэтому приматы различают широкий диапазон сигналов.
</a:t>
            </a:r>
            <a:endParaRPr lang="en-US" sz="1622" dirty="0"/>
          </a:p>
        </p:txBody>
      </p:sp>
      <p:sp>
        <p:nvSpPr>
          <p:cNvPr id="13" name="Text 4"/>
          <p:cNvSpPr txBox="1"/>
          <p:nvPr/>
        </p:nvSpPr>
        <p:spPr>
          <a:xfrm>
            <a:off x="783700" y="3326875"/>
            <a:ext cx="45066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для мозга
</a:t>
            </a:r>
            <a:pPr algn="l" indent="0" marL="0">
              <a:lnSpc>
                <a:spcPct val="100000"/>
              </a:lnSpc>
              <a:buNone/>
            </a:pPr>
            <a:r>
              <a:rPr lang="en-US" sz="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Нервный импульс начинается именно здесь, и дальше звук уже воспринимается не как волна, а как сообщение.
</a:t>
            </a:r>
            <a:endParaRPr lang="en-US" sz="1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звука в слуховом анализаторе
</a:t>
            </a:r>
            <a:pPr algn="l" indent="0" marL="0">
              <a:lnSpc>
                <a:spcPct val="100000"/>
              </a:lnSpc>
              <a:buNone/>
            </a:pPr>
            <a:r>
              <a:rPr lang="en-US" sz="1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превращения звука в нервный сигнал в слуховом анализаторе приматов и человека.
</a:t>
            </a:r>
            <a:endParaRPr lang="en-US" sz="2963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675" y="1739000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2200" y="1772750"/>
            <a:ext cx="337500" cy="27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5850" y="1736750"/>
            <a:ext cx="299250" cy="34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40375" y="1736750"/>
            <a:ext cx="299250" cy="342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обработки звука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42785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опытом
</a:t>
            </a:r>
            <a:pPr algn="l" indent="0" marL="0">
              <a:lnSpc>
                <a:spcPct val="100000"/>
              </a:lnSpc>
              <a:buNone/>
            </a:pPr>
            <a:r>
              <a:rPr lang="en-US" sz="55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Слуховые сигналы поступают в слуховые центры мозга, где сопоставляются с прежним опытом. Благодаря этому примат быстро понимает, слышит ли он крик тревоги, голос сородича или обычный шум.
</a:t>
            </a:r>
            <a:endParaRPr lang="en-US" sz="1102" dirty="0"/>
          </a:p>
        </p:txBody>
      </p:sp>
      <p:sp>
        <p:nvSpPr>
          <p:cNvPr id="14" name="Text 3"/>
          <p:cNvSpPr txBox="1"/>
          <p:nvPr/>
        </p:nvSpPr>
        <p:spPr>
          <a:xfrm>
            <a:off x="249237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важного
</a:t>
            </a:r>
            <a:pPr algn="l" indent="0" marL="0">
              <a:lnSpc>
                <a:spcPct val="100000"/>
              </a:lnSpc>
              <a:buNone/>
            </a:pPr>
            <a:r>
              <a:rPr lang="en-US" sz="55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выделяет важные звуки среди множества фоновых. Для животных, живущих в группе, это особенно важно: задержка в распознавании может означать потерю контакта или позднюю реакцию на опасность.
</a:t>
            </a:r>
            <a:endParaRPr lang="en-US" sz="1102" dirty="0"/>
          </a:p>
        </p:txBody>
      </p:sp>
      <p:sp>
        <p:nvSpPr>
          <p:cNvPr id="15" name="Text 4"/>
          <p:cNvSpPr txBox="1"/>
          <p:nvPr/>
        </p:nvSpPr>
        <p:spPr>
          <a:xfrm>
            <a:off x="455690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реакция
</a:t>
            </a:r>
            <a:pPr algn="l" indent="0" marL="0">
              <a:lnSpc>
                <a:spcPct val="100000"/>
              </a:lnSpc>
              <a:buNone/>
            </a:pPr>
            <a:r>
              <a:rPr lang="en-US" sz="507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сигнала идёт очень быстро: сначала определяется сам факт звука, затем его направление и смысл. Такая последовательность помогает приматам действовать почти сразу, не теряя времени на раздумья.
</a:t>
            </a:r>
            <a:endParaRPr lang="en-US" sz="1013" dirty="0"/>
          </a:p>
        </p:txBody>
      </p:sp>
      <p:sp>
        <p:nvSpPr>
          <p:cNvPr id="16" name="Text 5"/>
          <p:cNvSpPr txBox="1"/>
          <p:nvPr/>
        </p:nvSpPr>
        <p:spPr>
          <a:xfrm>
            <a:off x="662142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55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приматов слух тесно связан с поведением. Если звук распознан верно, животное может замереть, повернуть голову, откликнуться или уйти в укрытие ещё до того, как опасность станет видимой.
</a:t>
            </a:r>
            <a:endParaRPr lang="en-US" sz="11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и громкость звука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показано, что с ростом частоты звук воспринимается как более высокий. Громкость зависит не от частоты, а от силы колебаний.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общения приматов особенно заметны средние и высокие частоты: именно в этом диапазоне часто находятся крики, которые нужно быстро распознать.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акустике, адаптированная для школьного курса.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816308"/>
            <a:ext cx="5266500" cy="168063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слуха у разных групп приматов
</a:t>
            </a:r>
            <a:endParaRPr lang="en-US" sz="2934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7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 среда обитания и строение головы связаны со слуховым поведением приматов.
</a:t>
            </a:r>
            <a:pPr algn="l" indent="0" marL="0">
              <a:lnSpc>
                <a:spcPct val="100000"/>
              </a:lnSpc>
              <a:buNone/>
            </a:pPr>
            <a:r>
              <a:rPr lang="en-US" sz="1237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7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виды чаще ориентируются на близкие сигналы и шорохи, а наземные — на более дальние крики; у человекообразных слух особенно связан с социальным поведением.
</a:t>
            </a:r>
            <a:endParaRPr lang="en-US" sz="1237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классификация приматов и обобщение по их экологическим особенностям.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слух помогает общению в группе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37608" y="1342457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Тревожный крик мгновенно собирает внимание группы и предупреждает о хищнике. Услышав его, приматы могут спрятаться, замереть или выбрать безопасное направление движения.
</a:t>
            </a:r>
            <a:endParaRPr lang="en-US" sz="1273" dirty="0"/>
          </a:p>
        </p:txBody>
      </p:sp>
      <p:sp>
        <p:nvSpPr>
          <p:cNvPr id="13" name="Text 3"/>
          <p:cNvSpPr txBox="1"/>
          <p:nvPr/>
        </p:nvSpPr>
        <p:spPr>
          <a:xfrm>
            <a:off x="337608" y="2812728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контакта
</a:t>
            </a:r>
            <a:pPr algn="l" indent="0" marL="0">
              <a:lnSpc>
                <a:spcPct val="100000"/>
              </a:lnSpc>
              <a:buNone/>
            </a:pPr>
            <a:r>
              <a:rPr lang="en-US" sz="7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Контактные звуки помогают не потерять друг друга в густой листве. Они особенно важны для детёнышей и взрослых, когда зрение не может быстро найти нужную особь.
</a:t>
            </a:r>
            <a:endParaRPr lang="en-US" sz="1396" dirty="0"/>
          </a:p>
        </p:txBody>
      </p:sp>
      <p:sp>
        <p:nvSpPr>
          <p:cNvPr id="14" name="Text 4"/>
          <p:cNvSpPr txBox="1"/>
          <p:nvPr/>
        </p:nvSpPr>
        <p:spPr>
          <a:xfrm>
            <a:off x="2859720" y="1342457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координация
</a:t>
            </a:r>
            <a:pPr algn="l" indent="0" marL="0">
              <a:lnSpc>
                <a:spcPct val="100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Голосовые сигналы сообщают о намерениях, возбуждении или спокойствии. Так группа регулирует расстояние между особями и снижает число лишних конфликтов внутри сообщества.
</a:t>
            </a:r>
            <a:endParaRPr lang="en-US" sz="1338" dirty="0"/>
          </a:p>
        </p:txBody>
      </p:sp>
      <p:sp>
        <p:nvSpPr>
          <p:cNvPr id="15" name="Text 5"/>
          <p:cNvSpPr txBox="1"/>
          <p:nvPr/>
        </p:nvSpPr>
        <p:spPr>
          <a:xfrm>
            <a:off x="2859720" y="2812728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Ориентация в среде
</a:t>
            </a:r>
            <a:pPr algn="l" indent="0" marL="0">
              <a:lnSpc>
                <a:spcPct val="100000"/>
              </a:lnSpc>
              <a:buNone/>
            </a:pPr>
            <a:r>
              <a:rPr lang="en-US" sz="7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условиях плохой видимости слух становится главным «навигатором». По звуку легче понять, где движется сородич и откуда может появиться опасность.
</a:t>
            </a:r>
            <a:endParaRPr lang="en-US" sz="139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слуховой ориентации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499500" y="3835025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слышно
</a:t>
            </a:r>
            <a:pPr algn="ctr" indent="0" marL="0">
              <a:lnSpc>
                <a:spcPct val="100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лесу, саванне или городе звук распространяется раньше, чем становится виден его источник. Поэтому слух даёт приматам первый ориентир в пространстве.
</a:t>
            </a:r>
            <a:endParaRPr lang="en-US" sz="1381" dirty="0"/>
          </a:p>
        </p:txBody>
      </p:sp>
      <p:sp>
        <p:nvSpPr>
          <p:cNvPr id="10" name="Text 3"/>
          <p:cNvSpPr txBox="1"/>
          <p:nvPr/>
        </p:nvSpPr>
        <p:spPr>
          <a:xfrm>
            <a:off x="1729578" y="154585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 — ориентирование
</a:t>
            </a:r>
            <a:pPr algn="r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животное определяет направление и расстояние до источника. Это помогает отличить близкую угрозу от далёкого шума и выбрать верное действие.
</a:t>
            </a:r>
            <a:endParaRPr lang="en-US" sz="1287" dirty="0"/>
          </a:p>
        </p:txBody>
      </p:sp>
      <p:sp>
        <p:nvSpPr>
          <p:cNvPr id="11" name="Text 4"/>
          <p:cNvSpPr txBox="1"/>
          <p:nvPr/>
        </p:nvSpPr>
        <p:spPr>
          <a:xfrm>
            <a:off x="6511454" y="176130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 —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распознавания сигнала примат реагирует: откликается, движется к группе или уходит в укрытие. Слух делает реакцию быстрой и точной.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в строении слуха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55825" y="1342450"/>
            <a:ext cx="2363100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план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 и других приматов общий план строения слуховой системы: наружное, среднее и внутреннее ухо работают как единая цепочка для приёма и передачи звука.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549562" y="1342450"/>
            <a:ext cx="2363100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механизм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Слуховые косточки и улитка устроены сходно, поэтому механическая энергия звука в обоих случаях превращается в нервные импульсы по одному и тому же принципу.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6443313" y="1342450"/>
            <a:ext cx="2363100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поведением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этому приматы умеют быстро узнавать сигналы группы, а у человека тот же механизм стал основой для восприятия речи, интонации и сложной коммуникации.
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6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слух человека отличается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783700" y="1226774"/>
            <a:ext cx="80187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и речь
</a:t>
            </a:r>
            <a:pPr algn="l" indent="0" marL="0">
              <a:lnSpc>
                <a:spcPct val="100000"/>
              </a:lnSpc>
              <a:buNone/>
            </a:pPr>
            <a:r>
              <a:rPr lang="en-US" sz="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 слух особенно важен для понимания слов, различения звуков речи и улавливания интонации. Поэтому мозг постоянно обрабатывает тонкие различия между похожими звуками.
</a:t>
            </a:r>
            <a:endParaRPr lang="en-US" sz="1622" dirty="0"/>
          </a:p>
        </p:txBody>
      </p:sp>
      <p:sp>
        <p:nvSpPr>
          <p:cNvPr id="11" name="Text 3"/>
          <p:cNvSpPr txBox="1"/>
          <p:nvPr/>
        </p:nvSpPr>
        <p:spPr>
          <a:xfrm>
            <a:off x="783700" y="2276824"/>
            <a:ext cx="80187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9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приматов главную роль играют крики, шорохи, шаги и другие сигналы среды. Они помогают вовремя заметить сородича, детёныша или приближающуюся опасность.
</a:t>
            </a:r>
            <a:endParaRPr lang="en-US" sz="1717" dirty="0"/>
          </a:p>
        </p:txBody>
      </p:sp>
      <p:sp>
        <p:nvSpPr>
          <p:cNvPr id="12" name="Text 4"/>
          <p:cNvSpPr txBox="1"/>
          <p:nvPr/>
        </p:nvSpPr>
        <p:spPr>
          <a:xfrm>
            <a:off x="783700" y="3326874"/>
            <a:ext cx="80187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поведения
</a:t>
            </a:r>
            <a:pPr algn="l" indent="0" marL="0">
              <a:lnSpc>
                <a:spcPct val="100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определяются образом жизни: человек больше опирается на языковое общение, а приматы — на быстрые звуковые подсказки, полезные в группе и среди растительности.
</a:t>
            </a:r>
            <a:endParaRPr lang="en-US" sz="165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изучения слуха у приматов
</a:t>
            </a:r>
            <a:pPr algn="l" indent="0" marL="0">
              <a:lnSpc>
                <a:spcPct val="100000"/>
              </a:lnSpc>
              <a:buNone/>
            </a:pPr>
            <a:r>
              <a:rPr lang="en-US" sz="15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и простые тесты, с помощью которых проверяют реакцию приматов на звук.
</a:t>
            </a:r>
            <a:endParaRPr lang="en-US" sz="3044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Слух, который связывает поведение и среду
</a:t>
            </a:r>
            <a:pPr algn="l" indent="0" marL="0">
              <a:lnSpc>
                <a:spcPct val="100000"/>
              </a:lnSpc>
              <a:buNone/>
            </a:pPr>
            <a:r>
              <a:rPr lang="en-US" sz="17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у приматов — это не просто восприятие звуков, а важная часть выживания. Он помогает слышать группу, понимать среду и быстро реагировать на опасность, как это делает и человек.
</a:t>
            </a:r>
            <a:endParaRPr lang="en-US" sz="378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2026-07-25T21:39:37Z</dcterms:created>
  <dcterms:modified xsi:type="dcterms:W3CDTF">2026-07-25T21:39:37Z</dcterms:modified>
</cp:coreProperties>
</file>