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космоса: что люди узнали о Вселенной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 звёздам начинается с любопытства и смелых вопросов.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просто наблюдали за Луной, Солнцем и звёздами. Потом появились спутники, ракеты и космонавты, и космос стал не только загадкой, но и настоящей научной лабораторией для всего человечества.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начали смотреть в небо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космос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— это огромный мир за пределами нашей планеты. Там находятся звёзды, планеты, Луна и множество других небесных тел, которые учёные изучают уже много веков.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за Землёй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почти нет воздуха, поэтому человек без специальной защиты не сможет там дышать. Именно поэтому космонавтам нужны скафандры и надёжные космические корабли.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нет воздуха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объекты в космосе находятся очень далеко от Земли. Чтобы увидеть их, люди используют мощные телескопы, которые помогают рассматривать даже очень слабый свет.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объекты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кажется бескрайним и загадочным. В нём есть множество тайн, и каждая новая находка помогает лучше понять, как устроена Вселенная.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удивительный мир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космосе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Голубая планета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космоса Земля выглядит как голубой шар. Такой цвет создают океаны, а белые облака и материки делают её особенно красивой и узнаваемой.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издалека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смотрят на фотографии Земли из космоса, они видят, насколько она красивая и хрупкая. Это напоминает, как важно беречь свой дом.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планете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благодаря воде, воздуху и подходящей температуре на Земле может существовать жизнь. Поэтому нашу планету часто называют особенной среди других миров.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атмосфера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Земли есть тонкий слой атмосферы. Он защищает планету от сильного холода, части вредных лучей и помогает живым существам дышать.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изучают космос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помогают рассматривать далёкие звёзды, планеты и туманности. Они собирают больше света, чем человеческий глаз, поэтому показывают небесные объекты намного чётче.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обращаются вокруг Земли и наблюдают за погодой, облаками, океанами и сушей. Они также помогают передавать связь и находить путь по навигации.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Ракеты поднимают космические аппараты высоко над Землёй. Без них спутники, зонды и корабли просто не смогли бы попасть в космос.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зонды летят к другим небесным телам и собирают данные. Станции помогают людям жить и работать в космосе долгое время, проводя наблюдения и эксперименты.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Зонды и станции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космический полёт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выбора цели до передачи данных учёным на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Ракета и спутник: разные помощники науки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Ракета нужна для старта. Она выводит в космос спутники, зонды и корабли, а затем обычно не остаётся на орбите, потому что её главная задача — доставить груз вверх.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Ракета поднимает груз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после запуска остаётся вокруг Земли или другого небесного тела. Он может долго выполнять свою работу, не падая обратно, и передавать полезные данные учёным.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работает на орбите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спутники помогают людям звонить, пользоваться картами и точно определять местоположение. Без них современные службы связи и транспорта работали бы намного медленнее.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навигация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спутники делают снимки облаков, океанов, лесов и городов. Эти изображения помогают следить за погодой, пожарами и изменениями на поверхности планеты.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Землёй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живут космонавты в полёте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предметы и люди не падают вниз, а как будто плавают. К этому нужно привыкнуть, поэтому космонавты тренируются заранее и действуют очень аккуратно.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Невесомость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выйти в открытый космос, космонавт надевает скафандр. Он защищает от холода, жары, отсутствия воздуха и других опасностей космического пространства.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Скафандр для выхода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Космонавты едят специальную еду в упаковках, чтобы она не улетала. Врачи на Земле следят за их здоровьем, а сами космонавты регулярно проверяют самочувствие.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здоровье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орбите всё идёт по расписанию: работа, отдых, связь с Землёй и зарядка. Движение помогает космонавтам оставаться бодрыми и сильными.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ближайший сосед Земли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94150" y="157875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вокруг Земли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94150" y="182270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обращается вокруг Земли и поэтому мы видим её по-разному в течение месяца. Её привычно наблюдать на ночном небе даже без телескопа.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4150" y="2745625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Кратеры и поверхность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4150" y="2989575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много кратеров, потому что у неё почти нет атмосферы, которая могла бы защитить поверхность от падающих камней и космических частиц.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94150" y="391250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 изучают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4150" y="415645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Луны помогают учёным лучше понимать, как появилась Солнечная система и как менялись небесные тела очень-очень давно.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быстро запомнить состав Солнечной системы и порядок планет от ближайшей к самой далёкой.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 обращаются вокруг Солнца в нашей Солнечной системе.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астрономический союз (IAU), определение планет Солнечной системы
</a:t>
            </a:r>
            <a:endParaRPr lang="en-US" sz="8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пыль и каменные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сразу узнают по рыжевато-красному цвету. Такой оттенок придаёт поверхности железо в почве. Здесь тянутся пыльные пустыни, а ветер легко поднимает мелкую пыль и разносит её на большие расстояния.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Вулканы, которые поражают размерами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Марсе есть очень высокие вулканы и огромные горные области. Самый известный рельеф планеты выглядит сурово и величественно, будто кто-то построил каменный мир для настоящих космических путешественников.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воды в далёком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особенно внимательно изучают древние русла и высохшие каналы на Марсе. Они помогают понять, могла ли на планете раньше течь вода. Если да, значит, Марс когда-то был более похож на Землю.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— планета, которая очень интересует учёных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главная звезда нашей системы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освещает Землю каждый день. Его лучи делают небо ярким, согревают поверхность и помогают растениям расти, а без этого на планете было бы темно и холодно.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света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лучше понимать поведение Солнца, его изучают с помощью специальных приборов и космических аппаратов. Это помогает заранее замечать опасные изменения и защищать технику на Земле и в космосе.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 космоса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следят за вспышками и солнечным ветром, потому что они могут влиять на спутники, связь и приборы. Иногда Солнце ведёт себя как очень активный сосед.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активность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Солнце поддерживает привычную для нас жизнь. Оно нагревает воздух и воду, а ещё помогает круговороту воды в природе, который приносит дождь и снег.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для жизни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ищут следы жизни в космосе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наблюдений, измерений и сравнения данных с условиями на Земле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телескоп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картинка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телескоп находится далеко от земной атмосферы, поэтому его изображения получаются намного яснее. Он может замечать то, что с поверхности Земли видно хуже.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9027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Панели и пространство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19027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дают телескопу энергию, а вокруг него — тёмное космическое пространство. Такое сочетание выглядит почти как научная сказка, только настоящая.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9380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зеркало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329380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телескопа — большое зеркало, которое собирает слабый свет далёких объектов. Благодаря этому прибор помогает изучать звёзды, туманности и очень удалённые галактики.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2563" y="149325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56" y="3292425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5819" y="3292425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космос помогает людям на Земле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следить за облаками, циклонами и штормами. Благодаря этим снимкам синоптики точнее прогнозируют погоду и предупреждают людей о сильных изменениях заранее.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системы помогают находить дорогу в городе, на море и в самолёте. Без них многие карты и маршруты работали бы гораздо медленнее и менее точно.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передают телевизионный сигнал, телефонную связь и интернет там, где обычные линии связи не справляются. Это особенно важно для удалённых районов и больших расстояний.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из космоса показывают лесные пожары, облака, океаны и ледники. Они помогают быстро заметить опасные изменения и вовремя принять нужные меры.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льды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космоса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воздуха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нельзя дышать, потому что там почти нет воздуха. Поэтому космонавтам нужны герметичные корабли и скафандры, которые создают безопасные условия для работы.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холод и жара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 космосе может резко меняться. Оборудование должно выдерживать и сильный холод, и жару, иначе оно быстро выйдет из строя.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и частицы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Космическое излучение и мельчайшие частицы могут быть опасны для людей и приборов. Из-за этого космическую технику делают особенно прочной и тщательно проверяют.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полёта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запуском специалисты много раз проверяют каждый прибор, каждый шов и каждую систему. В космос лучше отправляться только тогда, когда всё работает надёжно, без сюрпризов.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изучения космоса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полёты к Луне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инженеры готовят миссии, которые снова отправят людей и роботов к Луне. Там можно будет лучше изучить поверхность, проверить технику и подготовиться к более дальним путешествиям.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роботы и станции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будущем в космосе будут работать более умные роботы и новые станции. Они смогут помогать людям там, где слишком далеко, холодно или просто неудобно работать самим.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ждёт исследователей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остаётся одной из главных целей для будущих экспедиций. Роботы и новые аппараты помогут узнать больше о его камнях, пыли и возможных следах древней воды.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могут делать юные исследователи космоса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061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вечером смотреть на Луну, искать яркие звёзды и замечать, как меняется вид неба. Это помогает стать внимательнее и почувствовать себя маленьким астрономом.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615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небо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98813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карты звёздного неба помогают находить знакомые созвездия. Сначала это похоже на игру, а потом превращается в настоящее космическое открытие.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4358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Изучать созвездия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267016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названия планет и порядок их расположения в Солнечной системе. Так космос перестаёт быть «где-то там» и становится понятнее.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242561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планеты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70000" y="335218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рисовать Солнечную систему, сравнивать размеры планет и подписывать их. Когда всё сделано своими руками, знания запоминаются намного лучше.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70000" y="310763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Рисовать систему
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270000" y="40342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узнавать о запусках ракет, полётах космонавтов и новых открытиях учёных. Космос каждый раз умеет удивлять, как хороший фокусник.
</a:t>
            </a:r>
            <a:endParaRPr lang="en-US" sz="900" dirty="0"/>
          </a:p>
        </p:txBody>
      </p:sp>
      <p:sp>
        <p:nvSpPr>
          <p:cNvPr id="18" name="Text 11"/>
          <p:cNvSpPr txBox="1"/>
          <p:nvPr/>
        </p:nvSpPr>
        <p:spPr>
          <a:xfrm>
            <a:off x="270000" y="37896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новостями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космосе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Солнца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Земли солнечный свет идёт около 8 минут 20 секунд. Поэтому мы видим Солнце не таким, каким оно есть прямо сейчас, а чуть-чуть раньше.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планет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Солнечной системе есть восемь планет. Они движутся вокруг Солнца по своим орбитам и сильно отличаются друг от друга по размеру и условиям.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МКС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Международной космической станции люди живут и работают месяцами. Они проводят наблюдения, делают эксперименты и учатся жить в невесомости.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тихо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нет звука, потому что там почти нет воздуха. Поэтому громкий космический «бум» в фильмах — это уже фантазия, а не наука.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космос, люди лучше понимают Землю, Солнце, Луну и планеты. А ещё они создают полезные технологии и находят новые ответы на вопросы, которые когда-то казались совсем далекими.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людям изучение космоса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2026-05-25T20:04:52Z</dcterms:created>
  <dcterms:modified xsi:type="dcterms:W3CDTF">2026-05-25T20:04:52Z</dcterms:modified>
</cp:coreProperties>
</file>