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Салтыков-Щедрин: писатель-сатирик русской литературы
</a:t>
            </a:r>
            <a:endParaRPr lang="en-US" sz="2142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заставлял смеяться и задумываться о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острых противоречий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жил в эпоху крепостного права, реформ и больших общественных перемен. Он видел, как старые порядки сталкивались с новыми идеями, и превращал эти наблюдения в резкую сатиру.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 родился в Тверской губернии в дворянской семье. С ранних лет он видел жизнь помещичьей России и её неравенство.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наблюдал богатство одних и зависимость других. Эти ранние впечатления позже стали основой его интереса к общественной несправедливости.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лицее дала ему сильную гуманитарную подготовку. Здесь он рано увлёкся литературой, историей и вопросами общественной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канцелярий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лицея Салтыков-Щедрин служил в государственных учреждениях. Он близко увидел чиновничьи порядки, формальности и злоупотребления. Позже этот опыт стал материалом для его сатиры.
</a:t>
            </a:r>
            <a:endParaRPr lang="en-US" sz="872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чиновником и литературная работа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 писал рассказы, очерки и заметки. Постепенно его начали узнавать как наблюдательного автора и серьёзного журналиста.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творческий путь писателя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жизни, которые повлияли на его сатиру и общественный взгляд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приёмы сатиры у Салтыкова-Щедрина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использует иронию и сатиру, чтобы показать смешные, но опасные стороны жизни. За шуткой у него почти всегда скрывается серьёзная оценка поступков героев.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любит гиперболу и гротеск: он намеренно преувеличивает черты персонажей. Так читатель сразу замечает глупость, жестокость или духовную пустоту.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точный, яркий и насмешливый. Короткие сцены и меткие выражения легко запоминаются, потому что в них сочетаются юмор, народная речь и скрытый смысл.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часто обращается к тому, как устроено общество и кто в нём страдает сильнее всего.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Салтыкова-Щедрина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его текстов — несправедливость рождается из власти без ответственности и равнодушия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М. Е. Салтыкова-Щедрина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 как сатира на власть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Глупов показан как город, где власть меняется, а жизнь людей остаётся тяжёлой. Один градоначальник сменяет другого, но порядок не становится разумнее.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высмеивает произвол, бессмысленные решения и безразличие к жителям. Через образ города писатель показывает, как плохое управление разрушает и общество, и человеческие судьбы.
</a:t>
            </a:r>
            <a:endParaRPr lang="en-US" sz="89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произведения писателя раскрывают его главные сатирические 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Салтыкова-Щедрина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заметна общая линия: писатель критикует власть, жадность и общественную несправедливость.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М. Е. Салтыкова-Щедрина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Салтыкова-Щедрина: простая форма и серьёзный смысл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взгляд его сказки похожи на короткие и даже смешные истории. Но за простым сюжетом всегда скрывается важная мысль о жизни 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животных, фантастических героев и необычные ситуации. Так он показывает человеческие недостатки — лень, страх, жадность и жестокость.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сказки особенно понятны школьникам. В них есть яркие персонажи, чёткий конфликт и вывод, который легко связать с реальной жизнью.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обычно короткие, поэтому их легко читать и пересказывать. При этом каждый образ помогает понять, почему безответственность и зависимость опасны.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«Премудрый пискарь»: страх как жизненная ошибка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всю жизнь прячется от опасностей, выбирает тишину и бездействие. Он боится каждого шага, поэтому не создаёт семью, не дружит и постепенно остаётся совсем один.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показывает: страх может сделать человека внешне осторожным, но внутренне пустым. Когда жизнь сводится только к самосохранению, в ней исчезают свобода, достоинство и смысл.
</a:t>
            </a:r>
            <a:endParaRPr lang="en-US" sz="876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«Дикий помещик»: зависимость от труда других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мечтает избавиться от крестьян и жить «свободно», но сразу оказывается беспомощным: без чужого труда он не умеет устроить даже обычный быт.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высмеивает привилегию, которая держится не на таланте, а на привычке пользоваться трудом других людей и не понимать его ценности.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помещик живёт без крестьян, тем быстрее теряет человеческий облик, порядок в доме и способность мыслить разумно о своей жизни.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убеждает: общество не может существовать без взаимной ответственности, а уважение к труду простых людей — основа нормальной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только осуждает отдельных персонажей, но и показывает, как общественные порядки делают одних сильными, а других — беззащитными.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произведений и их сатирический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жёсткая критика направлена на власть и паразитизм; к простым людям отношение сочувственное, потому что они чаще страдают от несправедливости.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М. Е. Салтыкова-Щедрина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писателя: точность, народность, насмешка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использует разговорные слова, пословицы и повторения, поэтому его речь звучит живо и похоже на настоящую народную беседу.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одной короткой фразой передать и характер героя, и отношение к нему автора: в тексте почти всегда слышны ирония и скрытая оценка.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сравнения, точные детали и насмешливый тон помогают писателю делать сатиру понятной даже в небольших эпизодах и сказках.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черты сатиры и особую резкость щедринского обличения.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и Гоголь: сходство и различие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писателя высмеивают пороки, но Салтыков-Щедрин говорит о них прямее и острее, связывая их с устройством общества.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особенностей произведений Н. В. Гоголя и М. Е. Салтыкова-Щедрина
</a:t>
            </a:r>
            <a:endParaRPr lang="en-US" sz="6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литературное признание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свои самые известные сатирические произведения и становится заметной фигурой русской литературы. Его всё чаще читают как остроумного, но очень серьёзного автора.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 годы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болезни и усталость, Салтыков-Щедрин продолжает работать. В это время его имя уже прочно связано с общественной сатирой и гражданской позицией.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писателя его книги окончательно входят в русскую классику. Их воспринимают не только как литературу, но и как точный разговор о жизни общества.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сатирическое произведение Салтыкова-Щедрина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его сказок и сатирических текстов: от внешней формы к скрытому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Салтыков-Щедрин важен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не привыкать к несправедливости и замечать, когда власть, богатство или привычка к удобству начинают вредить другим людям.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романы писателя помогают понять, что страх, жадность, равнодушие и безответственность остаются опасными в любой исторический период.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 Салтыкова-Щедрина легко узнаются и сегодня, потому что человеческие слабости меняются медленно, а потому его книги остаются понятными школьникам.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сатирические тексты легко читать, потому что в них жизненные наблюдения поданы через яркие образы и запоминающиеся сцены.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сатиру Салтыкова-Щедрина сильной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острота критики и социальная точность; именно они делают его сатиру убедительной и долго сохраняющей значение.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произведений М. Е. Салтыкова-Щедрина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Салтыков-Щедрин: сатирик, который заставляет думать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показал, что смех может быть серьёзным оружием против несправедливости. Его книги помогают видеть пороки общества и понимать, почему честность и ответственность важны всегда.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2026-05-22T19:24:57Z</dcterms:created>
  <dcterms:modified xsi:type="dcterms:W3CDTF">2026-05-22T19:24:57Z</dcterms:modified>
</cp:coreProperties>
</file>