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основа разнообразия живого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генетического материала определяют различия между организмами и их потомством.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наследственную изменчивость в 10 классе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объясняет, почему у потомков появляются сходные и отличающиеся признаки, как возникают наследственные болезни и каким образом работают законы генетики, открытые Менделем, Морганом и Вавиловым.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 основные признаки наследственной изменчивости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 изменениями ДНК и хромосом. Именно поэтому новые варианты признаков сохраняются при передаче от родителей к потомкам и могут проявляться в следующих поколениях.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наследству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изменение попадает в половые клетки, оно сохраняется в генотипе потомства. Такие признаки не исчезают после одной генерации, а могут повторяться и накапливаться в популяции.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варианта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 отличаются относительной стабильностью: они не зависят от кратковременных условий среды и воспроизводятся у потомков, если соответствующий генотип снова участвует в размножении.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наследственная изменчивость создаёт разнообразие особей, на которое действует естественный отбор. Без неё не было бы приспособлений, закрепляющихся в популяциях и меняющих их состав.
</a:t>
            </a:r>
            <a:endParaRPr lang="en-US" sz="1299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наследственных различий со временем ведёт к эволюционным изменениям. Поэтому наследственная изменчивость рассматривается как один из главных механизмов исторического развития живой природы.
</a:t>
            </a:r>
            <a:endParaRPr lang="en-US" sz="11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наследственных признаков
</a:t>
            </a:r>
            <a:endParaRPr lang="en-US" sz="2604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возникают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появляться спонтанно при копировании ДНК или под действием мутагенов: ультрафиолета, ионизирующего излучения, некоторых химических веществ и вирусов.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1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наследственным последствиям мутаций относятся альбинизм, серповидноклеточная анемия, синдром Дауна и полиплоидия у растений. Эти примеры показывают разнообразие возможных изменений.
</a:t>
            </a:r>
            <a:endParaRPr lang="en-US" sz="1104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генетикой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мутаций помогает понять, как наследуются признаки, почему возникают болезни и каким образом генетический материал остаётся изменчивым, сохраняя при этом преемственность поколений.
</a:t>
            </a:r>
            <a:endParaRPr lang="en-US" sz="1078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масштабу затронутого материала выделяют генные, хромосомные и геномные мутации. Они отличаются тем, какой участок генетического материала изменяется и как это отражается на признаке.
</a:t>
            </a:r>
            <a:endParaRPr lang="en-US" sz="1051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нарушать развитие организма, изменять работу белков или, в редких случаях, давать полезные свойства. Их значение зависит от того, где и когда возникло изменение.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и наследуется мутация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повреждения генетического материала до передачи нового признака потомству.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мутаций и их частота в изменчивости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различие не по числу примеров, а по масштабу затронутого генетического материала: от одного гена до целого набора хромосом.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изменение, тем шире его последствия для организма и потомства, хотя у растений геномные изменения нередко оказываются полезными.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и их последствия для организма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Замены нуклеотидов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замене одного нуклеотида может измениться кодон, а затем и аминокислота в белке. Иногда это почти не влияет на функцию, а иногда резко нарушает работу молекулы.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Вставки и выпадения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или выпадение нуклеотидов способно сдвинуть рамку считывания. Тогда последовательность аминокислот меняется, и белок часто становится нефункциональным или синтезируется слишком коротким.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генным мутациям относят изменения, связанные с фенилкетонурией, гемофилией, дальтонизмом и серповидноклеточной анемией. Эти нарушения показывают, насколько важно точное строение гена.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влиянию на организм мутации бывают вредными, нейтральными и редко полезными. Итог зависит от роли изменённого белка и от условий, в которых живёт организм.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 и их биологическое значение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делеции утрачивается участок хромосомы, а вместе с ним и часть генов. Такое изменение часто нарушает развитие организма, поскольку уменьшается количество наследственной информации.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 приводит к удвоению участка хромосомы. Избыточное число копий генов меняет их дозу и может влиять на нормальную работу клеток, особенно на ранних этапах развития.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означает разворот участка хромосомы на 180 градусов. Хотя число генов не меняется, их порядок и взаимодействие могут нарушаться, что отражается на наследовании признаков.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транслокации участок одной хромосомы перемещается на другую. Такие перестройки способны вызывать бесплодие, нарушать деление клеток и встречаться в опухолевых клетках.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генных, хромосомных и геномных мутаций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на каком уровне происходит изменение и к каким последствиям оно чаще приводит.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 изменяемого материала, тем сильнее затрагиваются сразу многие признаки и тем выше риск серьёзных нарушений.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«Генетика»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комбинации аллелей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не создаёт новые гены, а по-новому сочетает уже существующие аллели. Поэтому потомки получают уникальные наборы наследственных признаков.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мейоза гомологичные хромосомы обмениваются участками. Этот процесс создаёт новые сочетания аллелей и увеличивает разнообразие будущих гамет.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хромосом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гомологичные хромосомы расходятся к полюсам клетки независимо друг от друга. Из-за этого число возможных вариантов гамет быстро возрастает.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гаметы соединяются случайно, генотип потомка становится неповторимым. Именно поэтому даже у близких родственников признаки могут заметно различаться.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как источник новых сочетаний генов
</a:t>
            </a:r>
            <a:endParaRPr lang="en-US" sz="24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комбинативной изменчивости при половом размножении
</a:t>
            </a:r>
            <a:endParaRPr lang="en-US" sz="197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 мейозе и оплодотворении возникают новые сочетания аллелей без изменения самих генов.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вариантов гамет может дать мейоз у 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учёта кроссинговера число сочетаний быстро растёт с увеличением числа пар хромосом.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только независимое расхождение даёт более 8 миллионов вариантов; кроссинговер делает разнообразие ещё выше.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биология; расчёт по формуле 2^n для 23 пар хромосом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 и разнообразие потомства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не создаёт новые гены, а перемешивает уже существующие аллели. В результате в потомстве появляются неожиданные сочетания признаков, которых не было у каждого из родителей в отдельности.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независимое расхождение хромосом в мейозе формируют разнообразные гаметы. Чем больше различий между гомологичными хромосомами, тем богаче набор возможных комбинаций наследственного материала.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числе генов каждый организм получает свой уникальный набор аллелей. Случайное соединение гамет делает потомство генетически неповторимым и усиливает различия внутри вида.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отбором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признаков оказываются более успешными в конкретной среде. Именно поэтому рекомбинация создаёт материал, на котором действует естественный отбор и происходит постепенное приспособление популяций.
</a:t>
            </a:r>
            <a:endParaRPr lang="en-US" sz="11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обычного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полиплоидных растений клетки часто крупнее, а вместе с ними заметно увеличиваются листья, плоды и семена. Такой эффект хорошо виден при сравнении обычных и полиплоидных форм на одном и том же изображении.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кратность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удвоение или утроение набора хромосом нередко не нарушает развитие, а наоборот, повышает устойчивость к неблагоприятным условиям. Поэтому полиплоидия стала важным явлением в эволюции и в селекции культурных растений.
</a:t>
            </a:r>
            <a:endParaRPr lang="en-US" sz="1396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 декоративные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формы встречаются у пшеницы, картофеля, земляники и многих декоративных растений. На иллюстрации удобно показать, как изменяются размеры органов и общее впечатление от растения при увеличении числа хромосомных наборов.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 растений: когда лишние наборы хромосом становятся преимуществом
</a:t>
            </a:r>
            <a:endParaRPr lang="en-US" sz="23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12060" y="1531950"/>
            <a:ext cx="43427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Вредные, нейтральные и полезные мутации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генетики и биологии.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и та же мутация может иметь разное значение для организма и популяции.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мутации зависит от её влияния на фенотип и условий среды: то, что вредно в одних условиях, может стать полезным в 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наследственной изменчивости для эволюции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различия между особями, на которые действует естественный и искусственный отбор. Без этих различий не было бы устойчивого отбора более приспособленных вариантов.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наследственные изменения со временем накапливаются в популяции и помогают организмам лучше выживать в конкретной среде. Так формируются адаптации, повышающие успешность вида.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видообразования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между группами особей становятся достаточно большими, возникают новые формы, а затем и новые виды. Наследственная изменчивость делает такой процесс возможным и биологически объяснимым.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варианты чаще устраняются, нейтральные могут сохраняться, а полезные закрепляются. Именно это накопление изменений обеспечивает длительное и направленное развитие живой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наследственной изменчивости в медицине, селекции и биологии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схематично показывает, что знания о наследственной изменчивости востребованы сразу в нескольких научных и практических областях.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наследственных изменений важно не только для диагностики болезней, но и для селекции, исследований эволюции и современных биотехнологий.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основным направлениям применения генетики.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наследственной изменчивости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анализировать родословные и прослеживать, как признак передаётся из поколения в поколение. Особенно полезен при изучении наследственных болезней и типов наследования.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 сходство однояйцевых и разнояйцевых близнецов. Он помогает отделить вклад наследственности от влияния среды и понять, как формируются признаки.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метод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 на изучении кариотипа и выявляет нарушения числа или строения хромосом. Этот метод важен для диагностики хромосомных заболеваний и оценки геномных изменений.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ПЦР, секвенирование и анализ ДНК позволяют находить мутации на уровне генов. С их помощью выявляют носительство наследственных заболеваний и уточняют генетический диагноз.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наследственных заболеваний и генетическая грамотность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законов наследования помогает заранее оценивать вероятность передачи признаков и наследственных болезней. Это особенно важно для семей, где уже были случаи генетических нарушений.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влияния мутагенов
</a:t>
            </a:r>
            <a:pPr algn="l" indent="0" marL="0">
              <a:lnSpc>
                <a:spcPct val="100000"/>
              </a:lnSpc>
              <a:buNone/>
            </a:pPr>
            <a:r>
              <a:rPr lang="en-US" sz="55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излучение, ультрафиолет, некоторые химические вещества и вредные привычки повышают риск повреждения ДНК. Понимание этих факторов делает профилактику более осознанной.
</a:t>
            </a:r>
            <a:endParaRPr lang="en-US" sz="1197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грамотность нужна каждому человеку, чтобы разумно относиться к здоровью, планированию семьи и профилактике нарушений развития. Она формирует более бережное отношение к собственному будущему.
</a:t>
            </a:r>
            <a:endParaRPr lang="en-US" sz="1172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консультирование, скрининг новорождённых и своевременное обследование позволяют обнаружить нарушения на раннем этапе. Это помогает начать лечение раньше и уменьшить тяжесть последствий.
</a:t>
            </a:r>
            <a:endParaRPr lang="en-US" sz="11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изменчивость: источник различий, наследования и эволюции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соединяет в себе мутации и рекомбинацию, создавая разнообразие живых организмов. Понимание этого процесса помогает объяснять наследование признаков, болезни, селекцию и эволюцию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2026-06-01T18:10:41Z</dcterms:created>
  <dcterms:modified xsi:type="dcterms:W3CDTF">2026-06-01T18:10:41Z</dcterms:modified>
</cp:coreProperties>
</file>