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человека: роль и значение для современного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генов и их влияния на здоровье человека в современном мире.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генетики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генетики как науки сформировалось в начале XX века. Важнейшие открытия — понятие гена, роль хромосом и структура ДНК — заложили фундамент современной генетики и медицины.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— основа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двух полинуклеотидных цепей, образующих спиральную структуру. Это обеспечивает устойчивость и точное копирование генетической информации при делении клеток.
</a:t>
            </a:r>
            <a:endParaRPr lang="en-US" sz="1269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— строительные блоки ДНК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нуклеотидов — аденин, тимин, гуанин и цитозин — соединены специфическими водородными связями, образуя пару и диктуя последовательность кодов, важную для функционирования генов.
</a:t>
            </a:r>
            <a:endParaRPr lang="en-US" sz="121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сложность генома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геноме около 3,2 миллиарда пар оснований и примерно 20–25 тысяч генов. Это комплексный набор, включающий кодирующие и регуляторные участки для множества биологических процессов.
</a:t>
            </a:r>
            <a:endParaRPr lang="en-US" sz="1289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строения ДНК человека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как инструкции для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ген отвечает за синтез определённого белка, влияющего на функции организма. Работа генов определяет особенности строения и физиологии человека.
</a:t>
            </a:r>
            <a:endParaRPr lang="en-US" sz="1157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создают уникальность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— разные варианты одного гена — формируют индивидуальные признаки, включая цвет глаз и склонность к заболеваниям, создавая неповторимый генетический профиль каждого человека.
</a:t>
            </a:r>
            <a:endParaRPr lang="en-US" sz="101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Диплоидный набор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получает по одной копии каждого гена от матери и отца, что обеспечивает вариативность и устойчивость к мутациям, отражая двуядерный характер человеческого генома.
</a:t>
            </a:r>
            <a:endParaRPr lang="en-US" sz="1077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наследственность: как мы различаемся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в наследовании человека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доминирования объясняет, как доминантные аллели проявляются во внешних признаках потомства, определяя видимые характеристики.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 демонстрирует, что аллели наследуются по отдельности, ведя к вариативности признаков у следующего поколения.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независимого наследования признаков показывает, что гены разных признаков передаются независимо, что даёт широкое разнообразие генетических сочетаний.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мутации и их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одного нуклеотида в ДНК может менять функциональность белка. Пример: мутация β-глобина приводит к серповидно-клеточной анемии, изменяя форму эритроцитов.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Делеции и вставки как более крупные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(делеция) или добавление участков в генах, как ΔF508 в CFTR, вызывает муковисцидоз, нарушая работу клеточных механизмов.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рак и мутация BRCA1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гене BRCA1 увеличивают риск развития рака груди и яичников, демонстрируя важность точного генетического контроля в профилактике заболеваний.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мутаций и примеры у человека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аномалии и их проявления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Трисомия 21 вызывает синдром Дауна, характеризующийся интеллектуальными и физическими особенностями. Моносомия X приводит к синдрому Тернера с нарушениями развития.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перестройки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Транслокации и инверсии могут приводить к наследственным патологиям, включая синдром кошачьего крика, вызванный делециями короткого плеча 5-й хромосомы.
</a:t>
            </a:r>
            <a:endParaRPr lang="en-US" sz="1090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хромосомных нарушений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 позволяет выявлять аномалии, способствуя раннему выявлению и планированию медицинской помощи при связанных с этим нарушениях.
</a:t>
            </a:r>
            <a:endParaRPr lang="en-US" sz="1039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хромосомных аномалий и их последствия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наследственных заболеваний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болезни вызваны изменением в одном гене и имеют чёткую закономерность наследования, например, фенилкетонурия и муковисцидоз.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Полигенные заболевания обусловлены совокупным воздействием нескольких генов и факторов среды, включают сахарный диабет II типа и гипертонию.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патологии связаны с аномалиями числа или структуры хромосом, как синдром Патау, оказывая комплексное воздействие на организм.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базы данных содержат тысячи описаний моногенных заболеваний, представляя собой базу для диагностики и разработки лечения.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типов наследственных заболеваний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Полигенные заболевания доминируют, отражая сложное взаимодействие генов и окружающей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наследственных болезней обусловлены комплексным генетико-средовым влиянием, требующим мультидисциплинарного подхода.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статистики,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в России: достижения и перспективы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использование генетического тестирования для раннего выявления носительства и определения рисков наследственных заболеваний.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включают секвенирование, анализ микрочипов и ПЦР, что повышает точность диагностики и комплексность исследований.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сети специализированных лабораторий делает услуги доступнее, включая диагностику, профилактику и судебно-экспертные исследования.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Пренатальная диагностика: методы и достижения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процедуры, включая амниоцентез и биопсию хориона, обеспечивают точное выявление хромосомных аномалий и генетических мутаций ещё на ранних сроках беременности.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выкидыша при инвазивных исследованиях составляет менее одного процента, что делает их важным инструментом для обеспечения безопасности будущего ребёнка.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Пренатальная диагностика включает неинвазивные методы, такие как ультразвуковое исследование и анализ свободной ДНК матери, позволяющие оценить здоровье плода без риска осложнений.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90723"/>
            <a:ext cx="4176900" cy="1944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профилактика генетических заболеваний: таблица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наследственных болезней с примерами, методами диагностики и профилактическими мерами для снижения их распространённости.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диагностические методы и профилактические программы способствуют снижению заболеваемости и улучшению качества жизни пациентов.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Genetics, 2020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применяется для коррекции наследственных и приобретённых заболеваний, включая муковисцидоз, гемофилию и спинальную мышечную атрофию с использованием вирусных векторов.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редактирования генома, такие как CRISPR/Cas9, позволяют изменять ДНК с высокой точностью, открывая новые перспективы в лечении сложных генетических заболеваний.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2023 году ведётся свыше 500 клинических испытаний, что свидетельствует о стремительном развитии и распространении генетических терапевтических технологий.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— высокая стоимость процедур, вопросы безопасности и ограниченный доступ к терапии в разных регионах мира.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терапия: современные возможности и вызовы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анализа генетических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и современные технологии в генетическом анализе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консультирование: место в современной семье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предоставляет родителям полную информацию о возможных рисках наследственных заболеваний и помогает принять информированные решения при планировании семьи.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консультации собирается генетический анамнез семьи, проводится анализ родословной и выявление потенциального носительства мутаций, что способствует точной оценке рисков.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формирует осознанное отношение к вопросам здоровья будущих детей и повышает эффективность мер профилактики наследственных патологиях.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в биоинформатике и генетике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NGS обеспечивает сверхбыстрое секвенирование генома, что позволяет получать детальные данные о генетическом материале в кратчайшие сроки.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вычисления дают возможность хранить и обрабатывать огромные объёмы геномных данных, обеспечивая доступность и масштабируемость анализа.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базы данных, такие как GWAS и EMBL-EBI, служат ресурсами для сопоставления и изучения вариаций генома в разных популяциях.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помогают выявлять редкие мутации и оценивать риск полиморфизмов, что играет важную роль в персонализированной медицине.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генетике: Россия и мировая наука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Публикационная активность российских учёных в генетике демонстрирует стабильный рост и расширение сотрудничества на международном уровне.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публикаций отражает усилия по развитию научных направлений и интеграции России в глобальные геномные проекты.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индекс научного цитирования,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генетики человека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эмбрионов вызывает глубокие этические дебаты, связанные с безопасностью и ответственностью за изменения, передаваемые последующим поколениям.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генетической информации — важный аспект, поскольку её утечка может привести к дискриминации по признаку наследственных заболеваний.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Коммерциализация генетических тестов требует строгого регулирования для защиты прав и интересов пациентов, обеспечивая справедливый и этичный доступ к технологиям.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генетики человека: прогнозы и тренды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практики индивидуализированной медицины с учётом полного геномного профиля пациента в клинической практике.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внедрение технологий редактирования генома CRISPR для лечения ранее неизлечимых заболеваний на ранних этапах развития.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становится стандартом в развитых странах, повышая эффективность терапии и предотвращая тяжёлые наследственные состояния.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2029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биобанков с обширными коллекциями генетических данных, способствующих исследованию и контролю наследственных заболеваний.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человека: ключ к здоровому будущему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продолжает формировать фундамент медицинских и биологических знаний, способствуя инновациям в диагностике, терапии и профилактике наследственных заболеваний.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2026-05-10T07:27:20Z</dcterms:created>
  <dcterms:modified xsi:type="dcterms:W3CDTF">2026-05-10T07:27:20Z</dcterms:modified>
</cp:coreProperties>
</file>