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Вещества и явления в окружающем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 состоит из разнообразных веществ и удивительных природных явлений.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мир наполнен растениями, животными, атмосферой и природными процессами. Наука помогает понять строение и изменения всех этих компонентов, что важно для жизни человека и защиты окружающей среды.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исследование природы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основа всего, из чего состоят предметы и тела вокруг нас. Оно имеет определённый состав и может быть твёрдым, жидким или газообразным.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веществ включают воду, воздух, дерево, железо и соль. Все предметы состоят из этих различных материалов, каждый со своими свойствами.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вещества зависят от его внутренней структуры и состава, которые определяют, как оно взаимодействует с другими веществами и проявляется в природе.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состоят из одинаковых атомов, как кислород O₂ или железо Fe, и имеют однородный состав.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 содержат разнообразные виды атомов, например, вода H₂O и сахар C₆H₁₂O₆, образуя молекулы с разнообразными свойствами.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строение этих веществ определяют их химические и физические свойства, а также роль в природе и жизни человека.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простыми и сложными веществами важно для понимания процессов, происходящих в природе и технике.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вещества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явления: примеры изменений вокруг нас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— вода, падающая с неба, увлажняет землю и наполняет реки, а испарение возвращает воду обратно в атмосферу, поддерживая круговорот воды в природе.
</a:t>
            </a:r>
            <a:endParaRPr lang="en-US" sz="1206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растут, впитывая воду и питательные вещества из почвы. Этот процесс — пример живого явления, отражающего постоянные изменения и развитие в природе.
</a:t>
            </a:r>
            <a:endParaRPr lang="en-US" sz="115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приближением тепла снег превращается в воду — физическое явление, меняющее состояние вещества, и влияющее на экологический баланс и начало весеннего сезона.
</a:t>
            </a:r>
            <a:endParaRPr lang="en-US" sz="10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25480"/>
            <a:ext cx="3848986" cy="25641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физическими и химическими изменениями веществ по основным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в изменении состава веществ — ключевой критерий для разделения явлений.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биологии для 5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физических и химических явлений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явлениях меняется только форма или агрегатное состояние вещества, при этом его химический состав остаётся неизменным.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включают плавление льда, испарение воды и растворение соли, где вещество сохраняет свои первоначальные свойства.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физических изменений вещество можно вернуть в исходное состояние, что отличает эти явления от химических трансформаций.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физических явлений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явления сопровождаются превращением одного вещества в другое с изменением химического состава и структуры.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могут выделяться газы, изменяться цвет, появляться осадки или происходить теплообмен, что видно даже невооружённым глазом.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ржавление железа, когда металл окисляется, горение, при котором выделяется свет и тепло, и брожение, сопровождающееся изменением продуктов.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отличать химические процессы от физических, которые не затрагивают состав вещества.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химических явлениях?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существует в трёх состояниях: твёрдом (лёд), жидком и газообразном (пар), что делает её жизненно важным элементом природы и человека.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растворяет многие вещества и участвует в транспортировке питательных веществ в организмах, обеспечивая процессы жизнедеятельности и климатические циклы.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пример необычного вещества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земной поверхности, а атмосфера обеспечивает воздух с необходимыми газами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равновесие воды и газов создаёт уникальные условия для существования всех живых организмов на планете.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данные о поверхности Земли и составе атмосферы,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веществ на Земле и в атмосфере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испарение регулируют запасы пресной воды, что влияет на водоснабжение городов и сельскохозяйственные процессы, обеспечивая урожай и жизнь животных.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 изменяет плодородие земель, влияя на качество и количество сельскохозяйственного урожая, а также климатические условия региона.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 преобразует солнечную энергию в питание, производя кислород, необходимый для дыхания всех живых организмов на Земле.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явлений природы для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дыхание и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человека и животных, благодаря ему происходит процесс получения энергии в организмах. Без кислорода жизнь на Земле невозможна.
</a:t>
            </a:r>
            <a:endParaRPr lang="en-US" sz="120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— источник роста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углекислый газ для фотосинтеза, превращая его в питательные вещества. Кроме того, этот газ содержится в газированных напитках, придавая им вкус и шипучесть.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ключ к плодородию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используют в производстве удобрений, которые помогают растениям расти и развиваться. Он входит в состав белков и участвует в биохимических процессах живых организмов.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газов воздуха в природе и жизни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7043" y="2755985"/>
            <a:ext cx="352991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 и химии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вещества и их сферы применения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некоторые распространённые вещества и их типичные области использования в жизни и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вещество играет важную роль в различных сферах благодаря своим уникальным свойствам.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могут находиться в твёрдом состоянии, таком как лёд или камень, где частицы упорядочены и мало подвижны.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состояние, например вода или масло, характеризуется свободным перемещением частиц при сохранении объёма и изменяемой форме.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 — это пар или воздух, в котором частицы движутся быстро и занимают весь доступный объём.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 — классический пример химического процесса, где живой организм преобразует вещества для развития и жизнедеятельности.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Высыхание белья — физическое явление, при котором вода испаряется, меняя состояние без изменения химического состава вещества.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вещества в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круговорота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учебная программа по биологии 5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завораживающие эффекты, такие как северное сияние и радуга, создаются взаимодействием света, воды и земли — это природные физические явления.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иней и отражения на воде не только украшают окружающий мир, но и помогают учёным изучать процессы атмосферы и свойства вещества.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физических явлений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соли в воде демонстрирует физическую изменчивость, когда вещество сохраняет состав, меняя состояние.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Горение свечи — пример химической реакции, сопровождающейся выделением света и тепла, что показывает образование новых веществ.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ржавчины на гвозде помогает понять химические процессы окисления и изменения материалов под воздействием среды.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дают детям возможность увидеть разницу между физическими и химическими явлениями наглядно и самостоятельно.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наблюдения и эксперименты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веществах помогают выбирать безопасные материалы и правильные методы их использования в быту, что обеспечивает здоровье и комфорт.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явлений природы позволяет прогнозировать изменения окружающей среды и принимать меры для их предотвращения или адаптации.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веществ и процессов способствует развитию технологий и созданию новых материалов, улучшая качество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знаний о веществах и явлениях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вещества и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веществ и явлений вокруг нас помогает лучше ориентироваться в мире, разумно использовать ресурсы и сохранять природу для будущих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2026-05-08T08:34:23Z</dcterms:created>
  <dcterms:modified xsi:type="dcterms:W3CDTF">2026-05-08T08:34:23Z</dcterms:modified>
</cp:coreProperties>
</file>