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империя: общий обзор и ключевые темы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Наследник Рима с богатым историческим и культурным наследием.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Восточной Римской империи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395 году Римская империя разделилась, и восточная часть стала самостоятельной Византией. Столица в Константинополе обеспечила контроль над стратегическими путями и совмещение римского наследия с христианством.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– центр политической и культурной жизни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и стратегическое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основал император Константин в 330 году как новую столицу, выгодно расположенную на перекрёстке торговых путей между Европой и Азией. Город быстро вырос, контролируя важнейшие марришруты.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 могучими стенами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XIII веку население достигало 500 тысяч. Многоуровневые крепостные стены и морская защита делали город неприступным для врагов, обеспечивая безопасность империи.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Культурный и административный центр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Константинополе располагался величественный двор императора, крупные рынки и монументальные храмы, включая Святую Софию, что делало его сердцем государственной и религиозной жизни.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Выдающиеся правители Византии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Юстиниан I — законодатель и строитель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Юстиниане I империя достигла расцвета. Он кодифицировал римское право и инициировал создание собора Святой Софии, символизирующего могущество Византии.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II Болгаробойца — завоеватель и стратег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Василий II значительно расширил границы империи, успешно подавляя восстания и ведя кампании против болгар, укрепляя власть Византии в регионе.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Император Ираклий I — реформатор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Ираклий реформировал армию и администрацию, введя фемный строй — систему военных и административных округов, что повысило боеспособность и управляемость государства.
</a:t>
            </a:r>
            <a:endParaRPr lang="en-US" sz="10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Православие как основа византийской государственности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стало государственной религией при Константине Великом, закрепленное в 313 году Миланским эдиктом.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Халкидонский собор 451 года определил разделение христианства на западное католичество и восточное православие.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духовным центром православия, влияя на религиозные традиции и культуру Восточной Европы.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власти и система управления Византии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власти включала императора, административные органы и церковь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и торговля в Византии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экономики составляли сельское хозяйство, включая земледелие, виноградарство и производство оливкового масла.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Ремесленные отрасли включали ткачество и обработку металлов, что поддерживало внутренний рынок.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 был международным торговым хабом, специализировавшимся на шёлке, пряностях и драгоценных товарах.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золотая монета — солид — стала эталоном валюты в средние века во многих странах.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Военно-стратегическое превосходство Византии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Профессиональная армия и наёмники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включала постоянных солдат, местных ополченцев и наёмников из разных народов, что обеспечивало гибкость и разнообразие военных сил.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огонь — секретное оружие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греческого огня в морских сражениях качнуло баланс сил, давая византийцам преимущество над вражескими флотами.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фортификационных сооружений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крепостных стен и адаптация новых тактик обороны способствовали длительной защите Константинополя и других важных пунктов.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нестабильность и внутренние конфликты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дворцовых кругах шла постоянная борьба между фракциями и сановниками, ослаблявшая власть императоров.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восстания и мятежи, в том числе Ника в 532 году, приводили к разрушениям и гибели многих жителей.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Убийства и свержения императоров создавали атмосферу нестабильности и неопределённости.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препятствовали централизации власти и ускоряли упадок империи.
</a:t>
            </a:r>
            <a:endParaRPr lang="en-US" sz="9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Художественное и архитектурное наследие Византии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Купольные храмы и инновации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архитектура выделяется использованием массивных куполов, как в Соборе Святой Софии, сочетающих красоту и инженерное мастерство.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Мозаики и фрески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Интерьеры церквей украшались сложными мозаиками и фресками с религиозными сюжетами, служившими средством духовного воздействия.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зодчество других регионов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архитектурные и художественные традиции распространились на Россию, Балканы и Кавказ, формируя основу местного церковного искусства.
</a:t>
            </a:r>
            <a:endParaRPr lang="en-US" sz="10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Образование, наука и библиотечное дело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стала центром средневекового образования, где императорские школы и монастыри способствовали повышению грамотности и сохранению древних знаний.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наследству античности были сохранены трактаты по медицине, астрономии и математике, что обеспечивало развитие науки и практических знаний.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Константинопольская библиотека хранила десятки тысяч рукописей, многие из которых утрачены в 1204 году, став символом культурного наследия империи.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и распространение православия на Восток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Миссия братьев Кирилла и Мефодия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Кирилл и Мефодий создали славянскую азбуку, что дало возможность народам Восточной Европы читать и изучать христианские тексты на родном языке. Это способствовало укреплению православия и развитию культуры.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Крещение Руси и его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988 году князь Владимир принял православие, что стало решающим шагом для интеграции Руси в византийский мир и распространения церковных традиций на территории современной России и соседних стран.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 литургическую и культурную практику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Византийские обряды, иконопись и богослужения широко распространились в восточноевропейских странах, формируя уникальные церковные традиции и связывая народы духовно с Константинополем.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и международные отношения империи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Византийская дипломатия опиралась на тщательно продуманные переговоры и династические браки, укреплявшие политические связи с соседями и союзниками.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вела сложные переговоры с различными народами — от франков и арабов до славян и венгров, умело балансируя интересы и избегая прямого конфликта.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Обширное использование дипломатических даров и подкупов служило средством влияния и защиты интересов Византии на международной арене.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Правовая система и государственное управление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Юстинианова кодификация права создала систематизированное и единое законодательство, оказавшее влияние на развитие европейского правопорядка.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Административное деление государства на фемы позволяло эффективно управлять большими территориями с помощью делегированных чиновников.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уровень бюрократизации обеспечивал контроль над процессами, но приводил к коррупции и конфликтам между различными слоями чиновничества.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власть тесно связывалась с церковью, что способствовало легитимации императора и укрепляло стабильность управления.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6823" y="1270371"/>
            <a:ext cx="5197200" cy="11115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6823" y="2494178"/>
            <a:ext cx="5197200" cy="11115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76823" y="3717977"/>
            <a:ext cx="5197200" cy="11115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 конфликты Византийской империи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9967" y="1269325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Сасанидской Персией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Длительная борьба с Персией истощила ресурсы империи, но Византия смогла сохранить свои территории благодаря эффективной военной стратегии и дипломатии на границах.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59325" y="2493129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 арабским халифатом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Арабские завоевания угрожали восточным границам империи, в ходе затяжных войн происходило постоянное перемещение фронтов и утрата части земель Малой Азии.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259325" y="3716928"/>
            <a:ext cx="3099600" cy="10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Манцикерте (1071)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Крупное поражение от сельджуков привело к утрате Малой Азии — важнейшей экономической базы, что ускорило ослабление Византии и начало внутренних кризисов.
</a:t>
            </a:r>
            <a:endParaRPr lang="en-US" sz="1057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Четвертый крестовый поход и раздел Византии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1202 год — начало похода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армии стартовали с целью освободить Святую Землю, но политические обстоятельства направили их в сторону Константинополя.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3608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 год — взятие Константинополя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Крестоносцы завоевали и разграбили столицу, что стало катастрофой для Византийской империи и привело к потере власти над городом.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44516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1204–1261 годы — Латинская империя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захваченных землях была установлена Латинская империя, значительно ослабившая византийское государство и разрушившая его экономику.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6542400" y="1694050"/>
            <a:ext cx="19629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1261 год — восстановление Византии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Византийцы вернули Константинополь, но империя уже не смогла восстановить былой могущественный статус и продолжила постепенный упадок.
</a:t>
            </a:r>
            <a:endParaRPr lang="en-US" sz="9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византийского общества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императора и придворных знать, духовенство, чиновников, ремесленников и крестьян — каждая группа имела свои роли и привилегии.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Дворянство получало особые права за службу и по наследству, укрепляя социальную иерархию и стабильность внутри высших слоев общества.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образовательная система и гильдии обеспечивали социальную мобильность и высокий уровень грамотности среди горожан.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532055"/>
            <a:ext cx="4794300" cy="22490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Взаимоотношения с соседними государствами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внешних связей Византии с ближайшими государствами характеризуются разнообразием форм сотрудничества и конфликтов.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Дипломатия Византии была многогранной, балансируя между конфликтами и сотрудничеством с важнейшими соседями региона.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«Всеобщая история»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Византии и его последствия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Осада Константинополя 1453 года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длительной осады город пал под натиском османов во главе с султаном Мехмедом II. Использование артиллерии стало решающим фактором в данном сражении.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причины упадка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Обострение политических конфликтов, экономический кризис и истощение ресурсов ослабили имперское государство, сделав его уязвимым перед внешней угрозой.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и Ренессанс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византийских учёных в Италию после падения стимулировала возрождение классического знания, став одним из катализаторов эпохи Возрождения.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1085000"/>
            <a:ext cx="39945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Византийской империи в мировой истории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2690125"/>
            <a:ext cx="3575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Византия оставила глубокий след в религии, праве и культуре, став основой для развития европейской цивилизации и влияя на формирование современного Восточного православия.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2026-05-11T08:18:44Z</dcterms:created>
  <dcterms:modified xsi:type="dcterms:W3CDTF">2026-05-11T08:18:44Z</dcterms:modified>
</cp:coreProperties>
</file>