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числа через таблицы, диаграммы и графики.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 статистических данных в алгебре
</a:t>
            </a:r>
            <a:endParaRPr lang="en-US" sz="210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 графики помогают быстро сравнивать значения, замечать изменения и видеть общий результат. В алгебре они удобны для опросов, измерений, спортивных данных и наблюдений за величинами.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лучше видеть на рисунке
</a:t>
            </a:r>
            <a:endParaRPr lang="en-US" sz="2915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статистическими данными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явлении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 — это числовая информация о каком-либо явлении, группе объектов или результате наблюдения. Она помогает описывать реальные ситуации с помощью измерений и подсчётов.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величины принимают отдельные целые значения, их называют дискретными. Такие данные особенно удобно записывать в таблицу и затем изображать в виде столбцов или точек.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это могут быть результаты контрольной, число учеников в классах, количество прочитанных книг, рост растений по неделям или температура воздуха по дням.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числа можно сгруппировать по категориям или по времени наблюдения. От способа группировки зависит, какой график будет читать легче и точнее.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становятся наглядными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рядом стоят названия категорий и соответствующие им числа. Такой вид записи помогает не потерять значения и быстро проверить, всё ли внесено без ошибок. Из той же таблицы затем строят диаграмму или график.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 — разная 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таблица может превратиться в столбчатую диаграмму, линейный график или круговую диаграмму. Числа остаются теми же, но форма изображения делает заметнее разные свойства данных.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 — первый шаг к диаграмме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какой график удобнее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изображения подходит не для всех задач: важно учитывать, что именно нужно показать.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удобна для сравнения групп, линейная — для изменений во времени, круговая — для долей целого.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7 класса, составлено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месяцам прочитали 4, 6, 3 и 8 книг, сразу видно, где результат больше, а где меньше. По рисунку легче заметить наибольшее и наименьшее значение.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столбцы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столбец на диаграмме соответствует одной категории, а его высота показывает числовое значение. Чем выше столбец, тем больше величина, которую он представляет.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групп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диаграммы хорошо подходит для сравнения классов, предметов, месяцев, ответов на вопросы анкеты и любых данных, разделённых на отдельные группы.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диаграмма была полезной, столбцы должны быть подписаны, а шкала — одинаковой по всему полю. Тогда сравнение будет точным и не вызовет путаницы.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 1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первое значение на оси и ставим точку, которая показывает величину в начале наблюдения.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Наносим следующие точки по порядку и соединяем их отрезками. Так видно, где величина растёт, а где немного снижается.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точка завершает линию и показывает общий ход изменения. По форме графика удобно судить о подъёме, спаде или стабильности.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и доли целого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одного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какую часть от общего числа занимает каждая группа. Чем больше доля, тем больше сектор на круге.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12 человек выбрали спорт, 8 — музыку, а 4 — рисование, круг делится на части разного размера. Это помогает увидеть состав группы целиком.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обычно указывают названия категорий и проценты или доли. Подписи делают изображение понятным и позволяют быстро сравнить вклад каждой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графиков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способы изображения данных и для каких задач каждый из них подходит.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графика зависит от вопроса: сравнить, показать изменение или раскрыть состав целого.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«Графическое представление статистических данных»
</a:t>
            </a:r>
            <a:endParaRPr lang="en-US" sz="6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тип диаграммы
</a:t>
            </a:r>
            <a:endParaRPr lang="en-US" sz="285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графика по свойствам данных и цели изображения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читать график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заголовок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подсказывает, о каких данных идёт речь и какой вопрос рассматривается. Без него легко неверно понять рисунок, поэтому начинать чтение всегда нужно именно с названия графика.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осей показывают, что именно сравнивают на графике. Обычно по горизонтали откладывают категории или время, а по вертикали — числовые значения и их изменение.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масштаб
</a:t>
            </a:r>
            <a:pPr algn="ctr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понять, насколько велика разница между значениями. Если деления выбраны неудачно, график может ввести в заблуждение, даже если выглядит аккуратно и понятно.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легенду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нужна, когда на одном рисунке изображено несколько линий или столбцов. Она объясняет, какой цвет или знак относится к каждому набору данных, и помогает не перепутать значения.
</a:t>
            </a:r>
            <a:endParaRPr lang="en-US" sz="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подписей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указать названия осей и единицы измерения, график становится непонятным. Читатель видит линии или столбцы, но не может точно сказать, что именно измерено.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деления на шкале выбраны неверно, сравнение искажается. Небольшая разница может казаться большой, а важное изменение — почти незаметным, хотя данные остаются теми же.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единицах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частых ошибок — смешивать разные единицы измерения или забывать их указать. Тогда числа нельзя сравнивать точно, потому что неясно, что именно означает каждое значение.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читаемость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мелкие подписи, неудачные цвета и перегруженные элементы мешают увидеть главное. Хороший график должен быть не только красивым, но и удобным для проверки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таблица — разные виды изображений
</a:t>
            </a:r>
            <a:endParaRPr lang="en-US" sz="271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числовые данные можно показать по-разному, если менять способ представления. На рисунке сравниваются три формы, каждая из которых по-своему подчёркивает нужную особенность.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лучше показывают сравнение, линия — изменение, а круг — состав целого. Форма изображения определяет, что заметно сразу, а что остаётся на втором плане.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способов графического представления
</a:t>
            </a:r>
            <a:endParaRPr lang="en-US" sz="7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графики в повседневной жизни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температуры, осадки и облачность помогают быстро понять, как изменится погода в течение дня или недели. По графику проще заметить потепление, похолодание и резкие перепады.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графики используют для подсчёта любимых предметов, посещаемости, результатов контрольных и чтения книг. Они помогают быстро увидеть, какие ответы встречаются чаще всего.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спортивных таблицах диаграммы показывают очки, победы, забитые мячи и место команды. Такой способ удобен, когда нужно сравнить участников соревнования или увидеть динамику сезона.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медицинских материалах диаграммы делают информацию понятнее: показывают рост, спад, распределение и доли. Это помогает не только прочитать данные, но и сделать аккуратный вывод.
</a:t>
            </a:r>
            <a:endParaRPr lang="en-US" sz="10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о любимом предмете
</a:t>
            </a:r>
            <a:endParaRPr lang="en-US" sz="2909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распределились голоса учеников класса по любимым предметам. По ней удобно построить диаграмму и сравнить результаты без пересчёта чисел.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голосов получила математика, меньше всего — ИЗО. Всего в опросе участвовали 24 ученика, поэтому данные можно сразу использовать для диаграммы.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масштаб и легенда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обычно показывает категории, месяцы, дни или другие моменты наблюдения. По ней легко понять, к чему относится каждое значение на графике.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Y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 содержит числовые значения: количество, температуру, баллы или другие измерения. Именно по ней определяют высоту столбцов и положение точек на линии.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точно сравнивать данные и не искажать их внешний вид. Если деления подобраны слишком крупно или слишком мелко, выводы по графику могут стать неверными.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нужна, когда на одном рисунке несколько рядов данных. Она объясняет, какой цвет или знак соответствует каждой линии, столбцу или группе точек.
</a:t>
            </a:r>
            <a:endParaRPr lang="en-US" sz="9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легче увидеть на графике, чем в таблице
</a:t>
            </a:r>
            <a:endParaRPr lang="en-US" sz="264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сразу выделяет самые заметные значения и помогает не теряться в списке чисел. По форме столбцов проще сравнить дни без долгих вычислений.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приходится на четверг, минимум — на среду. Такой рисунок позволяет быстро увидеть разрыв между значениями и заметить общий ход изменений.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данные за рабочую неделю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от измерения до диаграммы
</a:t>
            </a:r>
            <a:endParaRPr lang="en-US" sz="283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сырых чисел получается понятный график.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работа с графиками в 7 классе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линий и высоте столбцов легче увидеть повторения, рост, спад и резкие изменения. Это развивает умение находить порядок в числах и делать первые выводы.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быстро определить, где значение больше, а где меньше. Ученик учится сравнивать данные не по длинному списку чисел, а по наглядному изображению.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сначала записаны в таблицу, а потом показаны на диаграмме, становится понятнее связь между числом и его изображением. Это укрепляет навыки работы с информацией.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Оформлять данные ясно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графиков ученик учится подписывать оси, выбирать масштаб и подбирать удобный вид изображения. Эти умения нужны не только в алгебре, но и на других уроках.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диаграммы делают статистические данные понятнее и короче. Если выбрать подходящий вид изображения, правильно подписать оси и соблюдать масштаб, выводы по данным становятся точными и убедительными.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видеть главное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2026-05-29T09:54:19Z</dcterms:created>
  <dcterms:modified xsi:type="dcterms:W3CDTF">2026-05-29T09:54:19Z</dcterms:modified>
</cp:coreProperties>
</file>