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Ломоносова прославляет разум, науку и служение Отечеству.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 и классицизма в поэзии М.В. Ломоносова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жил в эпоху больших перемен: после реформ Петра I страна развивала науку, школы и книгоиздание. Литература искала порядок и ясные правила, поэтому классицизм стал ведущим направлением.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Россия XVIII 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Ломоносов понимал под просвещением
</a:t>
            </a:r>
            <a:endParaRPr lang="en-US" sz="2701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как сила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видел в образовании путь к личному росту и к развитию всей страны. Знания, по его мнению, помогают человеку мыслить ясно и действовать с пользой.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и труд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ценил не только учёных, но и учителей, ремесленников, всех, кто умеет работать. Для поэта труд и учение были важными основами сильного государства.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просвещение связано с любовью к родной земле. Ломоносов считал, что знания особенно важны, если они служат России и укрепляют её будущее.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разума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верил, что разум помогает отличать полезное от пустого. Именно поэтому в его произведениях так часто звучат идеи порядка, ясности и ответственности.
</a:t>
            </a:r>
            <a:endParaRPr lang="en-US" sz="8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классицизма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требует ясного порядка: мысль развивается последовательно, жанры различаются по значимости, а произведение стремится быть логичным и стройным.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направления важны высокие темы — государство, история, подвиг, великий правитель, судьба страны. Обыденные сюжеты считались менее значимыми.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Классицистическая поэзия говорит торжественно: в ней есть обращения, риторические вопросы, контрасты и нравственный вывод. У Ломоносова эти черты помогают прославить Россию.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как поэт и учёный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многих наук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был не только поэтом, но и учёным: он занимался физикой, химией, историей и языком. Его интерес к миру был широким и очень серьёзным.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видно в его творчестве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сделал его стихи особенно содержательными. В них рядом с возвышенной поэзией стоят точность мысли, уважение к знанию и интерес к устройству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торжественной лирики Ломоносова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 Ломоносова часто соединяют гражданскую тему с научным взглядом на мир.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его поэзии заметны знание и служение России: для Ломоносова они неразделимы.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XVIII века; тематическое обобщение по одической лирике М.В. Ломоносова
</a:t>
            </a:r>
            <a:endParaRPr lang="en-US" sz="5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как главный жанр Ломоносова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у Ломоносова посвящена важному событию или выдающемуся человеку. Она помогает говорить о том, что кажется поэту особенно значимым для страны.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жанре он использует торжественные слова, длинные обращения и похвалу. Благодаря этому речь звучит величественно и убедительно.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ода у Ломоносова не только хвалит. Она ещё и наставляет, показывая, каким должен быть достойный гражданин и хороший правитель.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соединяет в оде чувства и общественную мысль. Поэтому личное восхищение у него всегда связано с пользой для Отечества.
</a:t>
            </a:r>
            <a:endParaRPr lang="en-US" sz="1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и поэзия Ломоносова: сопоставление признаков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Ломоносов использовал нормы классицизма и наполнял их собственным содержанием.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следует правилам классицизма, но связывает их с просвещением и русской историей.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XVIII века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" y="2278623"/>
            <a:ext cx="50347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2977800"/>
            <a:ext cx="609300" cy="54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76355"/>
            <a:ext cx="609300" cy="487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государства и национальной силы
</a:t>
            </a:r>
            <a:endParaRPr lang="en-US" sz="297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одах Ломоносов показывает государство как основу порядка и развития. Сила страны для него измеряется не только победами, но и заботой о будущем.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убеждён: Россия становится крепче, когда растут знания. Поэтому в его стихах так высоко ценятся учёные, школы и стремление к открытиям.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и морское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связывает величие страны с морем, флотом и дальними путями. Эти образы напоминают о том, что развитие требует смелости и труда.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у Ломоносова всегда связан с пользой. Он прославляет тех, кто служит Отечеству делом: учится, работает, строит и укрепляет страну.
</a:t>
            </a:r>
            <a:endParaRPr lang="en-US" sz="7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Петра I в поэзии Ломоносова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особенно ценит в Петре интерес к науке и ремёслам. Этот образ показывает, что сильный правитель должен не только побеждать, но и учить.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у Ломоносова — правитель-переменщик, который ведёт Россию вперёд. Он связан с реформами, строительством Петербурга и созданием флота.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Петра I Ломоносов соединяет историю России с идеями просвещения. Так прошлое становится примером для будущего и источником национальной гордости.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торжественной оды у Ломоносова
</a:t>
            </a:r>
            <a:endParaRPr lang="en-US" sz="267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оды у Ломоносова строится по правилам классицизма: от вступления к событию, затем к похвале и нравственному выводу.
</a:t>
            </a:r>
            <a:endParaRPr lang="en-US" sz="93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Ломоносова: высокая и торжественная речь
</a:t>
            </a:r>
            <a:endParaRPr lang="en-US" sz="2377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встречаются инверсия, обращения и риторические вопросы. Эти приёмы делают речь более напряжённой и выразительной, словно она обращена к слушателям на торжественном собрании.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фразы и длинный синтаксис не мешают смыслу, а усиливают впечатление серьёзности. Так язык становится не украшением, а способом показать силу науки, государства и человека.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выбирает слова, которые сразу задают высокий тон: старославянизмы, торжественные эпитеты и особые книжные обороты помогают подчеркнуть значимость темы и величие образов.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 пространство разума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Ломоносова ночное небо кажется не просто красивым видом, а огромной книгой, которую можно читать. Звёзды, планеты и движение светил напоминают о порядке Вселенной и о силе наблюдения.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природа и её величие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видит природу величественной и строгой: сияние, холодный воздух, бескрайние дали вызывают чувство восхищения. Такой образ хорошо передаёт масштаб мира, который изучает учёный и воспевает поэт.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рядом с поэзией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Глобус, астрономические книги и рукопись стихов помогают представить Ломоносова как человека, для которого наука и творчество неразделимы. Его природные образы рождаются из наблюдений и интереса к устройству мира.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и космоса в стихах Ломоносова
</a:t>
            </a:r>
            <a:endParaRPr lang="en-US" sz="24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поэзии Ломоносова
</a:t>
            </a:r>
            <a:endParaRPr lang="en-US" sz="245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Ломоносов использует приёмы, усиливающие торжественность и обращённость к читателю.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его стиля — эпитеты и метафоры; они создают высокий тон и подчёркивают значимость темы.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XVIII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Просветительская идея воспитания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считал, что литература должна воспитывать человека: приучать к разуму, честности, трудолюбию и ответственности за свои поступки, а не только доставлять эстетическое удовольствие.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знание показано как ценность, которая помогает расти и личности, и стране. Учение у Ломоносова связано с пользой, а не с отвлечённой учёностью.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высоко ставит любовь к Родине и служение общему делу. Для него настоящий гражданин — это человек, который умеет трудиться, думать и приносить пользу.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литературы было особенно важно в XVIII веке, когда художественное слово воспринималось как средство воспитания нравов и формирования образованного общества.
</a:t>
            </a:r>
            <a:endParaRPr lang="en-US" sz="10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трёх штилей и развитие русского языка
</a:t>
            </a:r>
            <a:endParaRPr lang="en-US" sz="2525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осмысливает, как нужно употреблять слова в литературе, чтобы язык был точным и уместным для разных жанров.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трёх штилей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выделяет высокий, средний и низкий стили и связывает каждый из них с определёнными темами, жанрами и кругом слов.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Упорядочивание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этой системе поэты и писатели получают понятные правила: оду пишут высоким стилем, более спокойные тексты — средним, бытовые — низким.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XVIII век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Ломоносова помогает развивать русский литературный язык и становится важной основой для дальнейшей литературы и школьного изучения словесности.
</a:t>
            </a:r>
            <a:endParaRPr lang="en-US" sz="9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91650"/>
            <a:ext cx="3377400" cy="17334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Ломоносова и их темы
</a:t>
            </a:r>
            <a:endParaRPr lang="en-US" sz="2467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произведения Ломоносова соединяют историю, науку, поэзию и нравственные идеи.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объединяет одна мысль: человек и государство становятся сильнее через знание, нравственность и служение общему делу.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главные роли — учёный, поэт и реформатор языка.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показывает, что один человек может успешно соединять учёбу, труд и творчество. Это делает его особенно близким современному школьнику.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М.В. Ломоносова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идеи объединяют поэзию Ломоносова
</a:t>
            </a:r>
            <a:endParaRPr lang="en-US" sz="2654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мир Ломоносова связан не только с красотой речи, но и с ясной авторской позицией.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разум и патриотизм: именно они связывают классицизм с просветительской задачей.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литературы XVIII века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показал, что поэзия может прославлять науку, воспитывать гражданина и говорить о России высоким, ясным языком. В этом и проявилась сила его литературного новаторства.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просвещение в форме классицизма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2026-05-22T20:32:38Z</dcterms:created>
  <dcterms:modified xsi:type="dcterms:W3CDTF">2026-05-22T20:32:38Z</dcterms:modified>
</cp:coreProperties>
</file>