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лирику А. А. Фета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мгновения, звука и тонкого чувства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и его место в поэзии XIX 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— один из главных русских лириков XIX века и яркий представитель «чистого искусства». Его стихи ценят за музыкальность, точность образов и умение передавать мимолётное переживание без лишних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фетовскую лирику узнаваемой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обычно кратки, но насыщены смыслом: важнее не сюжет, а настроение, которое рождается из смены впечатлений, пауз и едва заметных оттенков чувства.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особенно тонко работает со звуком и зрительным образом: повтор, ритм, созвучия, эпитеты и метафоры создают впечатление живого, почти слышимого и видимого мира.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постоянно сопоставляются свет и тень, движение и покой, внешняя картина и внутреннее состояние героя; именно из этого возникает узнаваемая фетовская интонация.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перед наступлением вечера
</a:t>
            </a:r>
            <a:pPr algn="ctr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сад у Фета редко остаётся просто местом действия. Он становится пространством ожидания, где шорох листьев, мягкий свет и неподвижность воздуха помогают передать тревожную или задумчивую эмоцию. Такой образ легко представить в вечерней иллюстрации.
</a:t>
            </a:r>
            <a:endParaRPr lang="en-US" sz="1103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ночь и чувство тайны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сцена у Фета всегда наполнена особым напряжением. Луна, тишина и темнеющее небо создают ощущение хрупкости мгновения, когда внешний мир кажется особенно близким внутреннему переживанию. Визуально это может быть лунная дорожка над полем или садом.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ветер и пробуждение души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у Фета звучит как знак обновления и надежды. Ветер, тающий снег, первые листья и светлое небо не только описывают природу, но и передают состояние душевного подъёма. Здесь природа словно говорит языком человеческих чувств.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Фета как отражение чувства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лирики Фета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у Фета не существуют отдельно: они постоянно переплетаются, создавая ощущение цельного эмоционального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природа и любовь, а мотив мгновения соединяет остальные темы и делает переживание особенно концентрированным.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на основе программного чтения лирики А. А. Фета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 без прямого рассказа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любовь выражается не через подробный сюжет, а через взгляд, жест, молчание, свет и едва заметное изменение интонации, которое сразу меняет настроение стихотворения.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чаще всего фиксирует не событие, а внутренний перелом: узнавание, смятение, нежность или мгновенную близость, возникающую почти без слов.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недосказанность делает эти стихи особенно сильными: читатель не наблюдает историю со стороны, а как будто сам переживает краткий, но очень острый момент чувства.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85814"/>
            <a:ext cx="3887700" cy="21668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Фета по уровням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 уровням помогает увидеть, как у Фета смысл складывается из формы, звука и 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раскрывает часть смысла, но полное понимание возникает только при их совместном рассмотрении.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анализа лирического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музыкальность стиха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созвучия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слова создают плавное течение строки. Благодаря этому стихотворение воспринимается не как сухое высказывание, а как звучащее переживание.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как романс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Фетовский текст нередко напоминает романс: звук здесь не украшение, а носитель смысла. Музыкальность усиливает впечатление мгновенного и очень личного переживания.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избегает тяжёлых формулировок и громких деклараций. Его слово кажется почти невесомым, но именно в этой лёгкости скрыта эмоциональная точность.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 Фета часто мягкий и гибкий, поэтому строка звучит естественно и легко. Интонация помогает передать не мысль, а движение чувства.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лирического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внимательного чтения текста А. А. Фета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Сумерки, ночь, луна в поэзии Фета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и ночь у Фета особенно выразительны: в это время тишина становится почти осязаемой, а мир кажется остановившимся на границе между видимым и скрытым.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усиливает ощущение хрупкости мгновения: её свет не ослепляет, а мягко выделяет контуры сада, поля или неба, соединяя внешний пейзаж с внутренним состоянием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стихах Фета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при чтении строки, где смысл держится не на сюжете, а на точности интонации и звучания.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повторы и звукопись формируют эмоциональное ядро текста; остальные средства работают на усиление образа.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А. А. Фета; условная оценка значимости средств выразительности на основе поэтики стихотворений.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 идея «чистого искусства»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считал, что поэзия не обязана прямо поучать или отвечать на общественные запросы; её ценность — в самом художественном переживании и в совершенной форме.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особенно важны красота мгновения, музыкальность строки и тонкость чувства: стихотворение должно не объяснять эмоцию, а делать её ощутимой и слышимой.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сближает Фета с эстетикой «чистого искусства», где литература понимается как самостоятельное пространство красоты, свободы и внутренней гармонии.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 его лирике внешне простая картина часто оказывается глубоким опытом созерцания: смысл рождается из того, как слово звучит, движется и соотносится с образом.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детали, которые открывают большой смысл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на ветру: движение в одной детали
</a:t>
            </a:r>
            <a:pPr algn="ctr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даже один лист может стать центром целого переживания. Его движение, шорох и дрожание передают не только картину природы, но и чувство неустойчивости, ожидания или тихой радости. Маленькая подробность превращается в знак внутреннего состояния.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Снежинка, звезда, луч: мир в крупном плане
</a:t>
            </a:r>
            <a:pPr algn="ctr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приближает взгляд к почти незаметным элементам пейзажа — снежному блеску, звёздному свету, тонкому лучу. Такая детализация создаёт ощущение живого, хрупкого мира, где каждая мелочь обладает собственным эмоциональным весом и смысловой глубиной.
</a:t>
            </a:r>
            <a:endParaRPr lang="en-US" sz="10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состояния в лирике Фета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у Фета меняется тонко: одно состояние часто незаметно перетекает в другое внутри одной строфы.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мягкие и созерцательные состояния; тревога и восторг выступают как краткие, но значимые всплески чувства.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эмоционального строя лирики А. А. Фета; условная шкала по доминирующим состояниям.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Фета трудно пересказывать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— мгновенное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производит цельный эмоциональный эффект сразу, но этот эффект нельзя свести к одному событию или тезису: он складывается из звука, пауз и образов.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итоге — необходимость медленного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стихотворение, нужно идти по строкам и замечать, как форма рождает чувство. У Фета пересказ уступает место вдумчивому анализу и вниманию к слову.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— работа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 теряются повторы, интонационные сдвиги и точные пейзажные штрихи. Именно они создают у Фета смысловую глубину и внутреннее движение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8210" y="1151850"/>
            <a:ext cx="6054781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тексты для чтения на уроке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стихотворений помогает увидеть устойчивые темы и особенности поэтики Фета.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тексты показывают одни и те же основы поэтики: музыкальность, внимание к мгновению и связь чувства с природным образом.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А. А. Фета, изучаемые в школьном курсе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образа к смыслу в стихотворении Фета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частная деталь постепенно раскрывает эмоциональный и философский смысл лирики.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 диалоге с читателем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 Фета не просто воспринимает текст, а дополняет его смысл собственным вниманием: паузы и недосказанность заставляют вслушиваться в оттенки слова и интонации.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работает как намёк, поэтому чтение становится исследованием: нужно замечать, как зрительный образ соединяется со звуком, движением и эмоциональным состоянием.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особый диалог: стихотворение не объясняет всё до конца, а предлагает прожить момент вместе с лирическим героем и самостоятельно собрать его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фетовскую лирику глубже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читать стихотворение вслух: при произнесении лучше слышны паузы, ритм и интонационные переломы.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возникает из сочетания смыслового анализа и слухового восприятия; форма у Фета неотделима от содержания.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анализа лирического текста; обобщение поэтики А. А. Фета.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поэзия мгновения и точного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показывает, что короткое лирическое мгновение может быть полнее длинного рассказа. Его стихи учат читать медленно, слышать слово и замечать, как в одном образе соединяются природа, чувство и музыка.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2026-05-23T17:25:53Z</dcterms:created>
  <dcterms:modified xsi:type="dcterms:W3CDTF">2026-05-23T17:25:53Z</dcterms:modified>
</cp:coreProperties>
</file>