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Денисовича»: лагерь глазами мужика
</a:t>
            </a:r>
            <a:endParaRPr lang="en-US" sz="2331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день, в котором видна целая лагерная 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появления повести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Солженицына вышла в 1962 году, в эпоху «оттепели», когда тема репрессий впервые стала звучать открыто. Личный опыт автора придал тексту силу свидетельства о лагере как системе лишения свободы, быта и человеческого достоинства.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Иван Денисович Шухов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— не герой исключительного масштаба, а бывший крестьянин и солдат, привыкший жить трудом, терпением и строгой практичностью. Его взгляд на мир предельно земной и конкретный.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думает о хлебе, тепле, одежде, сапогах и миске каши, потому что именно эти мелочи определяют, выдержит ли человек следующий час. Для него важна не отвлечённая идея, а реальная польза.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Шухова в умении не распыляться, соблюдать порядок в малом и не унижать себя лишними поступками. В лагере это становится формой внутренней стойкости и сохранения человеческого лица.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 пространство тотального контроля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и подчинение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заключённых регулируют переклички, обыски, проверки, нормы выработки и наказания. Лагерь устроен так, чтобы человек постоянно чувствовал зависимость и не принадлежал себе.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голод, износ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жестоки и повседневные условия: мороз, недосып, голод и изношенная одежда. Выживание здесь зависит не только от правил режима, но и от осторожности, смекалки и способности не совершить лишнего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одного лагерного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лагерный режим превращает день в повторяющийся цикл борьбы за еду, тепло и силы.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мера человеческого достоинства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заключённых работа на строительстве электростанции — не просто обязанность, а редкая возможность проявить профессионализм. В ней ещё сохраняются точность, ответственность и уважение к делу.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особенно ценит аккуратную кладку, верный расчёт и честность в выполнении порученного. Он понимает: хорошо сделанная работа остаётся единственной сферой, где человек может быть полезен и самому себе, и другим.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не отменяет лагерного насилия и не делает жизнь свободной, но помогает удержать внутренний порядок. Именно через работу герой сохраняет самоуважение и ощущение собственной нужности.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выжить в лагере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не отражены случайные удачи, но именно они часто решают исход дня: лишняя ложка каши, сохранённая вещь, удачный разговор.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выживания — еда и тепло; без них остальные навыки теряют значение.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Солженицына «Один день Ивана Денисовича» (1962)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0" y="1611696"/>
            <a:ext cx="454484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повести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герои раскрывают разные способы существования в лагере и разные ответы на систему.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образуют систему контрастов: от достоинства и взаимной поддержки до духовного падения и безличной власти.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Солженицына «Один день Ивана Денисовича»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«Лагерь глазами мужика»: крестьянская оптика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воспринимает мир через полезность, прочность и конкретный результат. Его внимание сосредоточено на том, что можно удержать, починить, сберечь или использовать для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рассуждения почти не занимают героя: важнее, как лежит кирпич, не порваны ли рукавицы, хватит ли хлеба и удастся ли сохранить тепло до вечера. Такой взгляд делает повествование очень предметным.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логика помогает понять, почему герой оценивает день не по высоким словам, а по реальным признакам выживания. В этом и состоит особая сила повести: она показывает лагерь через опыт обычного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как основа реализма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строит реалистический эффект на точных бытовых деталях: пайка хлеба, баланда, металлическая миска, заплаты, стёртые сапоги и самодельные инструменты создают ощущение подлинного лагерного быта.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говорит вместо прямых оценок автора. Через вещи читатель видит холод, бедность и постоянную нехватку, а потому лагерная реальность ощущается не отвлечённо, а почти физически.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героя в течение дня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мелкая удача — лишняя порция, тёплая минута, удачно сохранённый инструмент — заметно меняет его самочувствие.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настроение Шухова определяется не свободой, а чередованием тяжёлой работы и маленьких побед, удерживающих внутренний баланс.
</a:t>
            </a:r>
            <a:endParaRPr lang="en-US" sz="82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Солженицына «Один день Ивана Денисовича» (1962)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логика лагерной системы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страх заставляют заключённых жить в режиме постоянного расчёта: еда, тепло и место в бригаде становятся важнее любых отвлечённых принципов.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лагере не исчезает, но становится редкой и трудной: она проявляется в точности труда, сдержанности и отказе от мелкой подлости.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поощряет соперничество, поэтому рядом существуют взаимовыручка и унизительная борьба за пайку, работу полегче или право не быть наказанным.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даже при полном подчинении режиму человек сохраняет нравственный выбор — помочь, промолчать, сэкономить силы или остаться порядочным.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в повести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затемно
</a:t>
            </a:r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начинается не с часов, а с команды и холода. День сразу задаётся принуждением: ещё темно, а человек уже должен встать и подчиниться распорядку.
</a:t>
            </a:r>
            <a:endParaRPr lang="en-US" sz="1158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промежуток
</a:t>
            </a:r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растворяются в тяжёлом труде. События дня измеряются не минутами, а тем, как идёт работа, хватает ли сил и удаётся ли не потерять темп.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передышки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моменты отдыха воспринимаются как подарок: лишний кусок хлеба, тёплые руки, возможность сесть. Время здесь дробится на маленькие, почти драгоценные эпизоды.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повторение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дня всё снова сводится к проверке, ужину и ожиданию нового подъёма. Цикл замыкается, подчёркивая однообразие лагерной жизни и отсутствие личного времени.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контрасты повести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повести не только описывают лагерь, но и показывают, где именно проходит граница между выживанием и нравственным падением.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резкие противопоставления связаны с голодом, унижением и столкновением личности с системой: именно там сильнее всего видна авторская оценка.
</a:t>
            </a:r>
            <a:endParaRPr lang="en-US" sz="81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Солженицына «Один день Ивана Денисовича» (1962)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пахнут холодом и работой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просто и точно: в ней смешаны лагерные выражения, крестьянская привычка к делу и живая разговорная интонация. Из-за этого перед читателем возникает не литературная условность, а узнаваемая среда с морозом, грубой тканью и тяжёлой повседневностью.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Подробность вместо громких объяснений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навязывает выводы длинными рассуждениями. Он показывает рукописную точность в деталях: руки, снег, ветхую одежду, труд и тесное помещение. Именно так возникает ощущение подлинного свидетельства, будто перед нами записанные наблюдения очевидца.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эффект достоверности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662046"/>
            <a:ext cx="5139684" cy="28646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повести и их 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предметы и образы в повести помогают понять лагерную реальность без прямых комментариев автора.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символы связывают бытовую деталь с нравственным смыслом: в лагере даже вещь становится знаком жизни, свободы или человеческого достоинства.
</a:t>
            </a:r>
            <a:endParaRPr lang="en-US" sz="79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Солженицына «Один день Ивана Денисовича» (1962)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1962 году читатели впервые широко увидели лагерную жизнь без привычной идеализации: повесть прямо назвала страх, голод, унижение и ежедневное насилие как норму существования.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прозвучал особенно сильно в эпоху «оттепели», когда общество только начинало узнавать правду о репрессиях и ГУЛАГе, долго скрывавшуюся в официальной культуре.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убедил не лозунгом, а точностью наблюдения: короткие реплики, бытовые подробности и строгая композиция создали эффект документальной достоверности.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произведения оказался не менее важен, чем историческая правда: читатели увидели, как в нечеловеческих условиях проверяется сам человек.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стала литературным событием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Шухов сохраняет человеческое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выбора героя в течение лагерного дня
</a:t>
            </a:r>
            <a:endParaRPr lang="en-US" sz="2266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повести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внешняя несвобода не способна полностью уничтожить внутреннюю меру человека: совесть, память о труде и способность отличать достойное от унизительного сохраняются даже в лагере.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Шухов важен не как герой исключительного подвига, а как человек повседневной стойкости, который каждый день делает нравственно точный выбор и не опускается до духовной капитуляции.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утверждает тихое сопротивление: достоинство рождается из дисциплины, честной работы, осторожности в отношениях и верности простым человеческим правилам.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лагерь как испытание личности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соединяет документальную точность и нравственную глубину, показывая лагерь как систему разрушения человека. Но именно в повседневных действиях Шухова раскрывается сила внутренней свободы.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2026-05-23T21:25:52Z</dcterms:created>
  <dcterms:modified xsi:type="dcterms:W3CDTF">2026-05-23T21:25:52Z</dcterms:modified>
</cp:coreProperties>
</file>