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3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характеристики населения мира
</a:t>
            </a:r>
            <a:pPr algn="l" indent="0" marL="0">
              <a:lnSpc>
                <a:spcPct val="100000"/>
              </a:lnSpc>
              <a:buNone/>
            </a:pPr>
            <a:r>
              <a:rPr lang="en-US" sz="1689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мира в 2022 году превысило 8 млрд человек — разберём ключевые процессы и показатели.
</a:t>
            </a:r>
            <a:endParaRPr lang="en-US" sz="3003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1950–2024 годы численность населения Земли выросла примерно с 2,5 млрд до более 8,1 млрд. Одновременно росла ожидаемая продолжительность жизни, а рождаемость почти везде снижалась. Поэтому страны развиваются по-разному: Африка растёт быстро, Европа стареет.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демография — ключ к пониманию развития стран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показывает общее количество жителей страны, региона или мира и служит базой для любых сравнений. По ней судят о масштабе проблем и ресурсных потребностях.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отражает число людей на 1 км² и помогает сопоставлять заселённость территорий. Она зависит не только от численности, но и от площади и природных условий.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Рождаемость, смертность и естественный прирост показывают изменения без учёта миграции. Миграционное сальдо, возрастно‑половая структура и продолжительность жизни дополняют картину и уточняют перспективы.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демографические показатели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ускорялась во второй половине XX века и затем постепенно замедлялась, хотя общий тренд сохранялся.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рост продолжается, но демографический импульс ослабевает: в XXI веке темпы увеличения ниже.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(United Nations, World Population Prospects), данные по 1950, 1975, 2000 и 2024 годам; прогноз — до 9,7 млрд к 2050 году.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мира по историческим этапам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1819819"/>
            <a:ext cx="3848986" cy="257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 таблице — качественные ориентиры ключевых демографических различий по регионам.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рождаемости и возрастной структуре объясняют, почему одни регионы растут быстро, а другие всё чаще сталкиваются со старением и снижением естественного прироста.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региональным тенденциям, широко используемым в демографических описаниях ООН и учебных курсах по демографии.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демографических профилей регионов мира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населения: три визуальных «типа»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«Широкое основание» — потенциал будущего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3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возрастной пирамиде широкая нижняя часть (0–14 лет), доля детей и подростков высока. Визуально это выглядит как «треугольник, растущий вверх». Такая структура обычно создаёт демографический потенциал, но требует рабочих мест и школ.
</a:t>
            </a:r>
            <a:endParaRPr lang="en-US" sz="867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«Сбалансированный силуэт» — переход к более медленным темпам
</a:t>
            </a:r>
            <a:pPr algn="l" indent="0" marL="0">
              <a:lnSpc>
                <a:spcPct val="100000"/>
              </a:lnSpc>
              <a:buNone/>
            </a:pPr>
            <a:r>
              <a:rPr lang="en-US" sz="30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постепенном сокращении доли самых молодых возрастов пирамида становится менее «взрывной» и ближе к относительно ровному силуэту. Это отражает снижение рождаемости при изменениях в смертности. Регион начинает сильнее зависеть от эффективности образования и занятости.
</a:t>
            </a:r>
            <a:endParaRPr lang="en-US" sz="859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«Узкая база и расширение сверху» — вызов старения
</a:t>
            </a:r>
            <a:pPr algn="l" indent="0" marL="0">
              <a:lnSpc>
                <a:spcPct val="100000"/>
              </a:lnSpc>
              <a:buNone/>
            </a:pPr>
            <a:r>
              <a:rPr lang="en-US" sz="3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верхняя часть пирамиды заметно шире, чем основание, растёт доля пожилых (65+). Визуально это напоминает сужение снизу и «разворот» вверх. Такая демографическая структура увеличивает нагрузку на пенсии, медицину и рынок труда.
</a:t>
            </a:r>
            <a:endParaRPr lang="en-US" sz="86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достижением этого уровня население в среднем сохраняет воспроизводство без существенного долговременного роста или сокращения.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 учебные демографические методики (порог простого воспроизводства около 2,1 ребёнка на женщину).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Порог простого воспроизводства помогает понять, будет ли численность населения увеличиваться за счёт рождаемости, или начнётся естественное сокращение.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суммарный коэффициент рождаемости заметно различается, различается и скорость изменения численности населения. На практике это ускоряет или замедляет темпы роста.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рождаемость усиливает старение: доля детей сокращается, а нагрузка на работающих и системы поддержки растёт.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региональные оценки, используемые в демографических материалах ООН (суммарный коэффициент рождаемости).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рождаемости по регионам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1763" y="1602393"/>
            <a:ext cx="218098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30118"/>
            <a:ext cx="306494" cy="27243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и профилактика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детской смертности связано с вакцинацией и другими мерами профилактики. Когда инфекции удаётся предупреждать, растёт вероятность дожить до подросткового и взрослого возраста.
</a:t>
            </a:r>
            <a:endParaRPr lang="en-US" sz="131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и санитария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чистой воде и улучшение санитарных условий уменьшают заболеваемость и смертность. Поэтому рост продолжительности жизни особенно заметен там, где улучшаются базовые условия проживания.
</a:t>
            </a:r>
            <a:endParaRPr lang="en-US" sz="1319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качество здравоохранения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медицины повышает выживаемость при болезнях и осложнениях. На различия между странами влияют доступ к лечению, качество медицинской помощи и организация системы.
</a:t>
            </a:r>
            <a:endParaRPr lang="en-US" sz="1319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Войны, эпидемии и санитарные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и эпидемии резко ухудшают условия жизни и повышают смертность. Поэтому темпы роста продолжительности жизни зависят не только от медицины, но и от безопасности.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Смертность и ожидаемая продолжительность жизни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естественный прирост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прирост определяется соотношением рождаемости и смертности, а его динамика меняется из‑за возраста, медицины, образования женщин, контрацепции и экономики.
</a:t>
            </a:r>
            <a:endParaRPr lang="en-US" sz="178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меняет численность и состав населения быстрее, чем один только естественный прирост. Люди переезжают из стран с низкими доходами в более развитые экономики и из сёл в города.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поток связан с перемещениями из зон конфликтов в более безопасные государства. Такие перемещения часто затрагивают молодые возрастные группы, что заметно влияет на будущие демографические тенденции.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также сказывается на занятости и этническом составе. Денежные переводы мигрантов поддерживают семьи и могут становиться важным источником доходов для целых регионов.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как демографический фактор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доля городского населения растёт, темпы различаются: в Азии и Африке городское население увеличивается быстрее, чем в регионах с более ранней урбанизацией.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устойчивый сдвиг населения в города за десятилетия. Это усиливает спрос на жильё, транспорт, образование и рабочие места.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 статистическим данным ООН, ориентир 1950 и 2024 годы (точные значения зависят от используемой методики).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населения мира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плотность максимальна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высокая плотность наблюдается в долинах и равнинах с благоприятными условиями для земледелия и жизни: долина Нила, Индо-Гангская равнина, восточные районы Китая. Плотные кластеры также характерны для Японских островов и Западной Европы.
</a:t>
            </a:r>
            <a:endParaRPr lang="en-US" sz="1345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плотность низкая
</a:t>
            </a:r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 заселённые районы часто совпадают с пустынями, высокогорьями, территориями вечной мерзлоты и холодными внутренними районами материков. Климат, рельеф и доступ к воде ограничивают расселение, а транспортная доступность и история освоения закрепляют различия.
</a:t>
            </a:r>
            <a:endParaRPr lang="en-US" sz="1333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и неравномерность расселения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9233" y="2755985"/>
            <a:ext cx="1385534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демографические оценки и рейтинги по численности населения: ООН (World Population Prospects) и базы национальной статистики; точные места зависят от года пересчёта.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 крупнейшим населением мира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страны, входящие в группу крупнейших по численности. Указаны их общая позиция в мире, общий демографический характер роста и ключевой вывод о региональном смещении центра населения.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демографического роста постепенно смещается к Южной Азии и Африке: там сохраняются более высокие темпы прироста, тогда как в ряде стран Европы и Восточной Азии усиливается старение.
</a:t>
            </a:r>
            <a:endParaRPr lang="en-US" sz="117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Стадия 1: высокие рождаемость и смертность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рождаемость и смертность остаются высокими. Из-за высокой смертности особенно уязвимы дети, а общая численность растёт медленнее, чем в периоды «разрыва» показателей.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Стадия 2: снижение смертности при высокой рождаемости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медицине, санитарии и улучшению питания смертность падает раньше, чем рождаемость. Возникает ускорение роста населения, потому что выживаемость повышается у многих возрастных групп.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Стадия 3: падение рождаемости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меняются условия жизни, образование и семейные модели, рождаемость начинает снижаться. Сокращается доля детей, а темпы прироста постепенно уменьшаются.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Стадия 4: стабилизация или старение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либо стабилизируется, либо снижается. В стареющих обществах растёт доля людей старших возрастов, повышается роль пенсий и здравоохранения в расходах государства.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переход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демографию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социально-экономическими условиями и демографическими результатами (рождаемость, смертность, миграция).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ускоряется по мере снижения рождаемости и устойчивого роста продолжительности жизни. В результате возрастная структура меняется быстрее, чем перестраиваются системы поддержки.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65+ означает увеличение расходов на пенсии и медицину и одновременное уменьшение предложения рабочей силы. Это требует адаптации экономики и социальной политики.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 демографические обзоры по доле населения старше 65 лет; приведены ориентиры по временным точкам (1950 и «в настоящее время»).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 мира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страны могут получить демографический дивиденд, если доля трудоспособных возрастов растёт одновременно с созданием рабочих мест. Без занятости этот ресурс не превращается в рост благосостояния.
</a:t>
            </a:r>
            <a:endParaRPr lang="en-US" sz="1058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Стареющие общества сталкиваются с повышенной нагрузкой на пенсионную систему и здравоохранение. Одновременно меняются потребности экономики: растёт спрос на услуги ухода и снижается численность новых работников.
</a:t>
            </a:r>
            <a:endParaRPr lang="en-US" sz="1058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становится возможностью только при грамотной социальной политике. Важны инвестиции в человеческий капитал и эффективная система занятости, особенно для молодёжи, входящей на рынок труда.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же условия не выстраиваются, демографический рост оборачивается рисками: без образования и рабочих мест повышается безработица и усиливается социальное напряжение. Тогда преимущества теряются.
</a:t>
            </a:r>
            <a:endParaRPr lang="en-US" sz="1082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вызовы и возможности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8788" y="1647327"/>
            <a:ext cx="2575717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показателей помогает понять, насколько согласованы рождаемость, смертность, миграция и возрастная структура. Устойчивость повышают доступ к услугам, безопасная среда и управляемая демография.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Дисбалансы проявляются, когда старение идёт слишком быстро, рождаемость чрезмерно высока либо миграционные потоки резки и плохо управляются. В таких случаях требуются меры адаптации систем образования, здравоохранения и занятости.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(демографическая статистика и индикаторы развития) и Всемирный банк (в части композитных показателей); методики могут различаться по годам.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Индикаторы устойчивого демографического развития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населении мира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Земли продолжает расти, но темпы постепенно снижаются и заметно различаются по регионам. В будущем ключевую роль сыграют рождаемость, смертность, здравоохранение, образование и адаптация государств.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2026-05-12T00:36:42Z</dcterms:created>
  <dcterms:modified xsi:type="dcterms:W3CDTF">2026-05-12T00:36:42Z</dcterms:modified>
</cp:coreProperties>
</file>