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линия, угол: первые шаги к языку геометрии.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сведения по геометрии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геометрия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описывает форму, размеры и взаимное положение объектов. Она учит читать чертежи точно: понимать, где точка, как обозначен отрезок и чем один угол отличается от другого.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геометрия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переводить реальные предметы в понятные схемы и чертежи. Так удобнее сравнивать размеры, замечать форму деталей и объяснять, как устроен объект.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 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 и схемах геометрические обозначения показывают положение объектов и направление движения. Без них трудно точно читать план, маршрут или технический рисунок.
</a:t>
            </a:r>
            <a:endParaRPr lang="en-US" sz="1018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важно различать основные элементы: точки, линии, углы, длины и границы фигур. Эти понятия становятся языком, на котором записывают геометрические сведения.
</a:t>
            </a:r>
            <a:endParaRPr lang="en-US" sz="1012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геометрии нужно не только на уроках, но и в повседневной жизни: при измерениях, построениях, ремонте и наблюдении за формой окружающих вещей.
</a:t>
            </a:r>
            <a:endParaRPr lang="en-US" sz="10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геометрические объекты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место, но сама не имеет длины, ширины и толщины. На чертеже её изображают маленькой меткой и обозначают буквой.
</a:t>
            </a:r>
            <a:endParaRPr lang="en-US" sz="973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 и продолжается в обе стороны бесконечно. Её можно обозначить буквой или двумя точками, лежащими на ней.
</a:t>
            </a:r>
            <a:endParaRPr lang="en-US" sz="973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концами, поэтому его можно измерить линейкой. Это часть прямой, которую удобно сравнивать с другими отрезками.
</a:t>
            </a:r>
            <a:endParaRPr lang="en-US" sz="973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идёт только в одном направлении. Он похож на прямую, у которой выделено начало, но нет конца.
</a:t>
            </a:r>
            <a:endParaRPr lang="en-US" sz="973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 — это ровная поверхность, на которой строят геометрические рисунки. В тетради её удобно представлять как лист бумаги или крышку стола.
</a:t>
            </a:r>
            <a:endParaRPr lang="en-US" sz="9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 принадлежность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на чертеже обозначают заглавной латинской буквой: A, B, C. Такое обозначение помогает не путать разные точки и точно читать рисунок.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принадлежит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записано A ∈ a, это значит, что точка A лежит на прямой a. Такая запись показывает принадлежность объекта другому объекту.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не принадлежит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∉ a означает, что точка A не лежит на прямой a. По этой символике удобно быстро описывать рисунок без 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Прямая, луч, отрезок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начала и конца. Её обычно обозначают буквой a или двумя точками, через которые она проходит.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имеет начало, но не имеет конца. В записи луч AB первая буква указывает на начало, а вторая — на направление.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 A и B. Его длину можно измерить, потому что он состоит из конечного участка прямой.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на рисунке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 геометрии — это идеальная ровная поверхность. На ней удобно изображать точки, линии и фигуры, не смешивая их с объёмными телами.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плоскость часто показывают как часть листа или параллелограмм. Такое условное изображение напоминает, что плоскость продолжается за пределы чертежа.
</a:t>
            </a:r>
            <a:endParaRPr lang="en-US" sz="1105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плоскости решают большинство школьных задач: строят углы, сравнивают отрезки, рассматривают многоугольники и окружности.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расположены объекты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чертежу определяем взаимное положение точек, прямых и отрезков.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и его части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две стороны, которые выходят из одной точки. Эта общая точка называется вершиной и служит началом отсчёта для угла.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обозначают тремя буквами, например ∠ABC. Буква в середине показывает вершину, поэтому запись нужно читать внимательно и без ошибок.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 величине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углы бывают острыми, прямыми, тупыми и развёрнутыми. Такой делёж помогает быстро описывать форму фигуры и сравнивать углы между собой.
</a:t>
            </a:r>
            <a:endParaRPr lang="en-US" sz="1068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угла делает его вид более наглядным: достаточно посмотреть на раскрытие сторон и понять, насколько сильно они разошлись от вершины.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позволяют точно сравнивать углы и описывать их размер без рисунка. Это особенно удобно в чертежах, где важна аккуратность и единый способ записи.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равен 90°, а его стороны образуют угол, похожий на угол тетрадного листа или рамки. Такой ориентир легко заметить на глаз.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меньше 90°, он называется острым; если больше 90°, но меньше 180°, — тупым. Развёрнутый угол составляет 180° и выглядит как прямая линия.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транспортиром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помогает откладывать и измерять градусную меру. По нему можно определить, одинаковы ли углы, и проверить построение на 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 и сразу показывает равенство его половин.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биссектрисы угла в школьной геометрии.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две части каждая половина будет по 30°.
</a:t>
            </a:r>
            <a:endParaRPr lang="en-US" sz="232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отрезок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измерить отрезок от одной крайней точки до другой. Результат всегда записывают с единицей длины: сантиметрами, миллиметрами или метрами.
</a:t>
            </a:r>
            <a:endParaRPr lang="en-US" sz="1044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AB = 5 см означает не сам отрезок, а его длину. Это важно: фигура и число — разные объекты, которые не стоит смешивать.
</a:t>
            </a:r>
            <a:endParaRPr lang="en-US" sz="1044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задач чаще всего используют сантиметры и миллиметры. Если отрезок большой, удобнее переходить к дециметрам или метрам, чтобы запись была короче.
</a:t>
            </a:r>
            <a:endParaRPr lang="en-US" sz="1044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измерение было точным, ноль линейки совмещают с началом отрезка. Затем смотрят на отметку у второго конца и аккуратно читают число.
</a:t>
            </a:r>
            <a:endParaRPr lang="en-US" sz="10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понимать расстояние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равно длине отрезка, который их соединяет. Поэтому достаточно мысленно или на рисунке провести этот отрезок и измерить его.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лежат на одной прямой, сравнивать расстояния особенно удобно. Тогда видно, какой отрезок короче, а какой длиннее, без лишних построений.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нужно найти самый короткий путь между двумя точками. На плоскости таким путём всегда будет прямой отрезок между ними.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на примерах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из отрезков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несколько отрезков так, чтобы получилась замкнутая фигура, мы увидим многоугольник. Его границу образует ломаная линия без разрывов. По этой границе легко найти вершины и стороны.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называют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часто связано с числом его сторон. Треугольник имеет три стороны, четырёхугольник — четыре, пятиугольник — пять. По рисунку удобно быстро определить тип фигуры.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основные признаки треугольников. Они помогают не только узнавать фигуру, но и быстро понимать, к какой группе она относится.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треугольников два способа классификации: по сторонам и по углам. Один и тот же треугольник может одновременно относиться к обеим группам.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видов треугольников из школьного курса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четырёхугольников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удобно сравнивать по двум главным признакам: сторонам и углам. Таблица показывает, какие свойства сразу выделяют каждую фигуру.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рассматривать как частный случай прямоугольника и ромба одновременно, потому что он объединяет их главные признаки.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четырёхугольников из школьного курса геометрии.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круга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не поверхность, а только линия, состоящая из точек, равноудалённых от центра. Её форма полностью задаётся одним центром и радиусом.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круг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всю внутреннюю область вместе с границей. Поэтому на чертеже окружность — это линия, а круг — уже часть плоскости.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окружности. Все радиусы одной окружности равны, поэтому они помогают точно строить и сравнивать фигуры.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 соединяет две точки окружности. Он всегда состоит из двух радиусов, поэтому вдвое длиннее радиуса.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и угол в окружности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дугой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отмеченными точками. На рисунке её легко увидеть как небольшой или большой участок круглой линии.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угол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имеет вершину в центре окружности. Его стороны проходят к двум точкам на окружности и как бы «выделяют» дугу между ними.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ними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центральный угол, тем длиннее соответствующая дуга. Это свойство удобно использовать в простых построениях и при сравнении частей окружности.
</a:t>
            </a:r>
            <a:endParaRPr lang="en-US" sz="11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расположены прямая и окружность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возможных положения прямой относительно окружности и помогает сразу выбрать нужный термин.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первый уверенный шаг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познакомились с языком геометрии: научились читать обозначения, измерять отрезки и углы, узнавать основные фигуры и описывать их свойства. Эти знания пригодятся в следующих темах.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2026-07-27T07:15:39Z</dcterms:created>
  <dcterms:modified xsi:type="dcterms:W3CDTF">2026-07-27T07:15:39Z</dcterms:modified>
</cp:coreProperties>
</file>