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родника человеческой жизни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любовь раскрывают истоки личности, памяти и нравственного выбора.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детство и любовь в литературе значимы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показывает: ранние впечатления и первое чувство не проходят бесследно. Они формируют характер, проверяют совесть и помогают понять, как человек становится зрелым.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литературе раскрывает, каким образом ребенок учится доверять миру, различать добро и зло и воспринимать близких как нравственную опору.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дом, природа и первые переживания задают речевые привычки, эмоциональную чуткость и привычку к правде, которые позже определяют поведение героя.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первооснова характера героя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и Тургенева детские впечатления часто объясняют будущую совестливость, ранимость или внутреннюю собранность персонажа гораздо убедительнее прямых авторских характеристик.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родника в теме детства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в литературе ассоциируется с прозрачностью, естественностью и живым движением. Этот образ передает свежесть первого взгляда на мир и неиспорченность детского восприятия.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будущей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родник подчеркивается мысль о внутреннем истоке человека. Из ранней открытости вырастают совесть, доверие, память и способность к любви.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передают детство через конкретные детали: дом, сад, хлебный запах, материнский голос, свет окна. Они создают ощущение подлинности переживания.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показывают, что детство не исчезает, а сохраняется как внутренняя точка отсчета. Оно помогает герою и читателю понять ценность прожитой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Бунина и Паустовского воспоминания о детстве становятся способом раскрыть истоки характера и увидеть, какие события определили дальнейший путь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 в художественном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детство в личности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детский опыт влияет не только на чувства, но и на будущие отношения с людьми.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ресурс детства — эмоциональная память: именно она надолго сохраняет пережитое и направляет выбор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интерпретация темы по материалам школьного анализа русской литературы XIX–XX веков.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второй родник человеческой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выводит героя за пределы личного интереса. Она требует видеть в другом человеке не средство, а личность, достойную уважения и бережного отношения.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Подлинное чувство связано с верностью, ответственностью и внутренней честностью. Поэтому любовь в классике почти всегда становится нравственным испытанием, а не только сюжетной линией.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любовь проверяет зрелость человека: способен ли он принять свободу другого, сохранить достоинство и не разрушить доверие собственным эгоизмом.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Куприна, Бунина, Булгакова и Пастернака любовь нередко раскрывает скрытую глубину личности и определяет, сумеет ли герой остаться духовно цельным.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7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1" y="3725508"/>
            <a:ext cx="555401" cy="4443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401" y="3677070"/>
            <a:ext cx="47354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051" y="3677070"/>
            <a:ext cx="54119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любви в литературе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основана на заботе, памяти и поддержке. В литературе именно семейная привязанность часто задает нравственную устойчивость героя и его отношение к миру.
</a:t>
            </a:r>
            <a:endParaRPr lang="en-US" sz="1446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между мужчиной и женщиной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чувство раскрывает силу привязанности, верности и внутреннего выбора. Оно особенно важно там, где герой должен соединить эмоцию с ответственностью.
</a:t>
            </a:r>
            <a:endParaRPr lang="en-US" sz="1239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преданность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показывает бескорыстие, доверие и готовность быть рядом в трудный момент. Такой тип любви помогает герою сохранить человечность и опору.
</a:t>
            </a:r>
            <a:endParaRPr lang="en-US" sz="1160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чувство связывает личную судьбу с историей и общим долгом. В литературе оно часто выражается через память, ответственность и готовность к служению.
</a:t>
            </a:r>
            <a:endParaRPr lang="en-US" sz="1317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делу или идеалу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проявляется как верность призванию, убеждениям и высокому нравственному ориентиру. Такой выбор помогает герою сохранять внутреннюю собранность и цельность.
</a:t>
            </a:r>
            <a:endParaRPr lang="en-US" sz="1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детства к любви в развитии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ранний опыт постепенно формирует способность к зрелому чувству и ответственности.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в литературе обычно связана с идеализацией и сильным волнением. Через нее герой впервые понимает, насколько хрупки чувства и как важно уважать свободу другого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опыта меняется не только отношение к любимому, но и взгляд на себя. В русской классике первая любовь часто становится моментом внутреннего взросления и трезвого самоосознания.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как граница взросления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мотивы, через которые литература проверяет душевную чистоту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презентации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мотива сближают искренность, доверие и внутреннюю правду, поэтому именно они особенно точно показывают меру человечности персонажа.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03" y="1572310"/>
            <a:ext cx="4229361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источников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детство и любовь по-разному участвуют в духовном становлении личности.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мотива раскрывают человека с разных сторон: детство формирует, а любовь испытывает и завершает внутреннее становление.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анализа 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утрата детской чистоты и разрушенная любовь травмируют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Жестокое детство лишает героя базового чувства защищенности, поэтому мир начинает восприниматься как угрожающий и непредсказуемый. Отсюда рождаются замкнутость и осторожность в отношениях.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Неразделенная или разрушенная любовь особенно болезненна, когда человек ждет взаимности, но сталкивается с равнодушием, отказом или предательством. Такой опыт надолго подрывает доверие к другим.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травма влияет не только на эмоции, но и на нравственный выбор. Герой может утратить способность к состраданию, начать защищаться холодностью или внутренним отчуждением.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подобные состояния часто ведут к душевному кризису, одиночеству и потере цельности. Автор показывает, как сломанное чувство меняет не только судьбу, но и сам характер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тем детства и любви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простого переживания к осознанному опыту делает эти темы особенно значимыми для становления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движение от непосредственности к зрелости: чувство не исчезает, а превращается в опыт и нравственную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эмоционального развития по материалам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чистота и любовная верность как нравственный идеал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воспринимает мир без расчета, доверчиво и открыто. Именно эта естественная чистота становится нравственной мерой, с которой в литературе затем сопоставляется взрослая жизнь.
</a:t>
            </a:r>
            <a:endParaRPr lang="en-US" sz="1465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любви герой проверяет, способен ли он быть верным, бескорыстным и честным. Чувство перестает быть только эмоцией и превращается в ответственность перед другим человеком.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Нравственный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детской чистоты и любви утверждает ценность живой души. Такой человек не предает доверия, сохраняет сострадание и умеет оставаться внутренне цельным.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в таких произведениях создают ощущение гармонии и естественного течения жизни. Весна, вода, свет и сад помогают передать пробуждение чувства и внутреннее обновление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часто не просто фон, а отражение душевного состояния персонажа. У Бунина, Тургенева, Толстого и Пастернака он усиливает лиризм и делает переживание более глубоким и убедительным.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раскрытии тем детства и любви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Образы-символы 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как краткие формулы смысла: они связывают личную память, движение жизни и нравственное развитие.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теме повторяются образы начала, пути и обновления, поэтому визуальный ряд поддерживает идею духовного 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Символика, выделенная по материалам школьного анализа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для старшеклассника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учит строить отношения без игры и скрытности. Литература показывает, что доверие требует уважения к другому и умения слышать чужую позицию.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помогает понять, что сильное чувство связано не только с эмоциями, но и с ответственностью. Именно здесь особенно заметны искренность, уязвимость и уважение.
</a:t>
            </a:r>
            <a:endParaRPr lang="en-US" sz="1444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остается источником первых представлений о добре, заботе и поддержке. Эти впечатления влияют на самооценку и помогают человеку лучше понимать себя.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самоопределение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опыт и чтение классики помогают соотнести собственные переживания с нравственными ориентирами. Так формируется более зрелый взгляд на себя и на отношения.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литературного анализа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литературе показывает, откуда берутся доверие, совесть и первичные нравственные нормы. Это не просто фон биографии, а источник будущего характера героя.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проверяет уже сложившиеся качества человека и выявляет, способен ли он к верности, ответственности и уважению к свободе другого. Поэтому она становится испытанием зрелости.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темы позволяют увидеть целостную картину личности: память, чувство, нравственный выбор и способность к близости соединяются в единый путь духовного становления.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родника человеческой судьбы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любовь в литературе показывают, как человек проходит путь от первичной чистоты к осознанной зрелости. Именно в этих двух мотивах раскрывается его память, совесть и способность к подлинной близости.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2026-05-23T21:00:51Z</dcterms:created>
  <dcterms:modified xsi:type="dcterms:W3CDTF">2026-05-23T21:00:51Z</dcterms:modified>
</cp:coreProperties>
</file>