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Приметы весны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будит природу и приносит первые чудеса.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приходит незаметно, но сразу всё меняется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теплее, день заметно длиннее, а снег начинает сдавать позиции. Появляются проталины, звонкая капель и свежий запах мокрой земли. Весну легко узнать по этим маленьким, но очень важным знакам.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светит дольше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утро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солнце встаёт раньше, поэтому за окном светлеет быстрее. Утренний свет помогает людям просыпаться бодрее, а природе — начинать новый день без зимней спешки.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вечер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темнеет позже, чем зимой, и у ребят остаётся больше времени для прогулок. Длинный день даёт растениям больше света и помогает земле быстрее прогреваться.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лучи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поднимается выше и греет сильнее, поэтому снег тает быстрее. От его тепла птицам проще искать корм, а деревья и кусты получают сигнал просыпаться.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и появляются проталины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Сугробы становятся ниже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уже не лежит плотными белыми холмами. Он рыхлеет, оседает и как будто устает от зимы, уступая место тёмной земле и первым весенним пятнам.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дворе собираются лужи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стекает в низинки, поэтому после солнца во дворе быстро появляются лужи. Иногда рядом с ними бегут тонкие ручейки, будто маленькие весенние дорожки.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земле видны проталины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Тёмные островки земли появляются там, где солнце греет сильнее всего. Эти проталины особенно хорошо заметны во дворах, у деревьев и вдоль дорожек.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звенит капель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днём пригревает солнце, с крыш падают капли одна за другой. Этот звонкий звук слышен далеко и очень точно сообщает: весна уже рядом.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потемнения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сначала теряет яркую белизну и становится темнее. Это значит, что он начинает подтаивать и уже не такой крепкий, как зимой.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666009" y="2558407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знак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берега часто видна вода, а лёд постепенно исчезает. Такой признак показывает, что холодное время года отступает и весна уверенно вступает в свои права.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81609" y="3077529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трещин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 поверхности возникают тонкие трещины. Лёд становится хрупким и может ломаться быстрее, особенно там, где его согревает солнце.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Лёд становится хрупким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9845" y="1814200"/>
            <a:ext cx="421200" cy="37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1930" y="1814200"/>
            <a:ext cx="421200" cy="37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03668" y="3336371"/>
            <a:ext cx="394800" cy="394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тает на крышах, дорожках и сугробах, а вода собирается в маленькие потоки. Она быстро находит дорогу вниз и начинает весёлое весеннее путешествие.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 с крыш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капли падают особенно звонко, потому что солнце уже успело прогреть крыши. Этот звук слышен даже во дворе и напоминает маленькую музыкальную дробь.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Ручейки во дворе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Тонкие ручьи бегут по канавкам и вдоль дорожек, будто торопятся на прогулку. Весной они нередко становятся самой любимой трассой для бумажных корабликов.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ручьи и звонкая капель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 выглянул из-под снега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лесной полянке ещё лежат серые кусочки снега, а рядом уже тянется вверх тонкий белый цветок. Он словно торопится сообщить всем, что зима потихоньку сдаёт позиции. Подснежник очень смелый и любит холодное начало весны.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Мать-и-мачеха согревает землю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солнечном пригорке появляются яркие жёлтые цветки, похожие на маленькие солнышки. Они распускаются там, где земля прогрелась раньше других мест, и сразу делают полянку нарядной. Рядом ещё может лежать прошлогодняя трава.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 надевает пушистые серёжки
</a:t>
            </a:r>
            <a:pPr algn="l" indent="0" marL="0">
              <a:lnSpc>
                <a:spcPct val="90000"/>
              </a:lnSpc>
              <a:buNone/>
            </a:pPr>
            <a:r>
              <a:rPr lang="en-US" sz="438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веточках ивы появляются мягкие серёжки, похожие на маленькие серебристые бусы. Они украшают дерево ещё до листьев и особенно красиво смотрятся на фоне ясного неба. Весна любит такие пушистые детали.
</a:t>
            </a:r>
            <a:endParaRPr lang="en-US" sz="1052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цветы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просыпаются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8677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Набухают почки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 ветках появляются маленькие плотные почки. Они постепенно становятся крупнее, будто дерево запасает силы и готовится показать свою новую зелёную одежду.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8712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листья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почек выходят молодые листочки, совсем нежные и светлые. Они быстро расправляются на солнце, и крона дерева начинает выглядеть живой и пушистой.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9064" y="2151466"/>
            <a:ext cx="2342493" cy="220546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Крона зеленеет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берёза, клён и черёмуха меняются особенно заметно. Их ветви и кроны понемногу становятся светло-зелёными, и весь двор будто оживает после зимнего сна.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2325" y="1473910"/>
            <a:ext cx="4196470" cy="30776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9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2895" dirty="0"/>
          </a:p>
        </p:txBody>
      </p:sp>
      <p:sp>
        <p:nvSpPr>
          <p:cNvPr id="10" name="Text 2"/>
          <p:cNvSpPr txBox="1"/>
          <p:nvPr/>
        </p:nvSpPr>
        <p:spPr>
          <a:xfrm>
            <a:off x="413147" y="606753"/>
            <a:ext cx="4125648" cy="8012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возвращаются домой
</a:t>
            </a:r>
            <a:endParaRPr lang="en-US" sz="3000" dirty="0"/>
          </a:p>
        </p:txBody>
      </p:sp>
      <p:sp>
        <p:nvSpPr>
          <p:cNvPr id="11" name="Text 3"/>
          <p:cNvSpPr txBox="1"/>
          <p:nvPr/>
        </p:nvSpPr>
        <p:spPr>
          <a:xfrm>
            <a:off x="4708924" y="153059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Прилетели грачи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грачи часто появляются очень заметно: они громко ходят по земле и сразу дают понять, что весна уже близко. Люди давно ждут этих чёрных вестников.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08924" y="239736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ищут домик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Скворцы возвращаются в знакомые места и ищут, где можно устроить гнездо. Они любят селиться рядом с людьми, поэтому их легко заметить в садах и дворах.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708924" y="3264140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поют в небе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поднимаются высоко и поют так звонко, что кажется, будто в небе включили маленький концерт. Их песня особенно хорошо слышна ранним утром.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708924" y="4130915"/>
            <a:ext cx="4013299" cy="57791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становится шумным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возвращаются, парки и дворы наполняются движением и голосами. Весенний день начинается раньше, а вокруг становится веселее и как-то совсем не по-зимнему.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меняется весной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примет в природе: наблюдаем, как одно изменение вызывает другое.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2307" y="1886970"/>
            <a:ext cx="613577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57856" y="1886970"/>
            <a:ext cx="613577" cy="7012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65687" y="1886970"/>
            <a:ext cx="613577" cy="70123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и тёплый воздух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уже не кусается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ещё может быть сильным, но он уже не такой ледяной, как зимой. Он приносит не мороз, а ощущение движения, будто природа делает глубокий вдох.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становится влажнее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в воздухе чувствуется сырость и свежесть. Запах мокрой земли и талой воды особенно заметен утром, когда двор ещё тихий и прохладный.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ощущается по-новому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греет мягче и дольше, поэтому воздух кажется лёгким и бодрым. После зимних холодов даже обычная прогулка чувствуется приятнее, а щёки быстрее краснеют не от мороза, а от радости.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ветер и тёплый воздух
</a:t>
            </a:r>
            <a:endParaRPr lang="en-US" sz="259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1363747"/>
            <a:ext cx="2669232" cy="215832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7766" y="1363747"/>
            <a:ext cx="2669232" cy="215832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06854" y="1363747"/>
            <a:ext cx="2669232" cy="215832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2006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насекомые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22000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4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 на тёплой полянке
</a:t>
            </a:r>
            <a:pPr algn="ctr" indent="0" marL="0">
              <a:lnSpc>
                <a:spcPct val="90000"/>
              </a:lnSpc>
              <a:buNone/>
            </a:pPr>
            <a:r>
              <a:rPr lang="en-US" sz="477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солнечной полянке бабочка садится на первые цветы и раскрывает крылья. Ей нужен свет и тепло, поэтому такие встречи чаще бывают в тихий, ясный день.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217757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ищут сладкий нектар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распускаются цветы, на них сразу появляются пчёлы. Они перелетают с одного цветка на другой и словно проверяют, где весна уже успела устроить свой яркий праздник.
</a:t>
            </a:r>
            <a:endParaRPr lang="en-US" sz="1034" dirty="0"/>
          </a:p>
        </p:txBody>
      </p:sp>
      <p:sp>
        <p:nvSpPr>
          <p:cNvPr id="12" name="Text 4"/>
          <p:cNvSpPr txBox="1"/>
          <p:nvPr/>
        </p:nvSpPr>
        <p:spPr>
          <a:xfrm>
            <a:off x="6006844" y="3649053"/>
            <a:ext cx="2669175" cy="7089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3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Жуки и другие маленькие гости
</a:t>
            </a:r>
            <a:pPr algn="ctr" indent="0" marL="0">
              <a:lnSpc>
                <a:spcPct val="90000"/>
              </a:lnSpc>
              <a:buNone/>
            </a:pPr>
            <a:r>
              <a:rPr lang="en-US" sz="43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9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тёплым солнцем просыпаются жуки и другие насекомые. Их можно заметить на траве, на листьях и возле растений, где уже нет зимнего холода и есть первые зелёные уголки.
</a:t>
            </a:r>
            <a:endParaRPr lang="en-US" sz="103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13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народные приметы
</a:t>
            </a:r>
            <a:endParaRPr lang="en-US" sz="2813" dirty="0"/>
          </a:p>
        </p:txBody>
      </p:sp>
      <p:sp>
        <p:nvSpPr>
          <p:cNvPr id="8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59405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Прилетели грачи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давно считали, что возвращение грачей — верный знак весны. Эти птицы появляются первыми, и их громкие голоса будто сообщают всему двору: холод отступает.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02659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талой воды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весной вокруг много воды, значит, снег тает быстро и земля хорошо напитывается влагой. По народному наблюдению, после такой весны трава и растения растут дружнее.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245914" y="2425463"/>
            <a:ext cx="2308430" cy="17582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поют птицы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птицы начинают звонко петь с раннего утра, люди ждут ясный день. Такие наблюдения помогали замечать перемены погоды ещё тогда, когда не было прогнозов.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526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зимы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Снег ещё лежит, но уже становится рыхлым. День понемногу прибавляется, и природа начинает готовиться к переменам.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070191" y="1596419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тёплые дни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лужи, проталины и капель. Солнце греет сильнее, а растения и птицы словно получают сигнал просыпаться.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744352" y="3170025"/>
            <a:ext cx="2771723" cy="8155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совсем весна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Набухают почки, возвращаются птицы и распускаются первые цветы. Вокруг становится всё больше света, воды и движения.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2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зимнего покоя к весеннему пробуждению
</a:t>
            </a:r>
            <a:endParaRPr lang="en-US" sz="292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Дворы после таяния снега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дворах появляются лужи, а снег у бордюров становится тёмным и рыхлым. Дети обходят самые большие сугробы, а по мокрому асфальту уже бегут первые ручейки.
</a:t>
            </a:r>
            <a:endParaRPr lang="en-US" sz="1168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почки в парках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городских парках на ветках заметны маленькие почки. Они постепенно набухают, и деревья будто надевают светло-зелёные украшения, хотя вокруг ещё много зимней серости.
</a:t>
            </a:r>
            <a:endParaRPr lang="en-US" sz="1168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меняют привычки
</a:t>
            </a:r>
            <a:pPr algn="l" indent="0" marL="0">
              <a:lnSpc>
                <a:spcPct val="90000"/>
              </a:lnSpc>
              <a:buNone/>
            </a:pPr>
            <a:r>
              <a:rPr lang="en-US" sz="487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Весеннее тепло заметно и на улицах: куртки становятся легче, а прогулки — длиннее. Вечером во дворах слышно больше голосов, потому что детям хочется дольше играть на воздухе.
</a:t>
            </a:r>
            <a:endParaRPr lang="en-US" sz="1168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весны в городе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весны в деревне и в лесу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Жаворонки над полями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деревне весну часто выдают звонкие голоса жаворонков. Их пение слышно над полями и огородами, где снег уже сошёл и показалась тёмная влажная земля.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грядки без снега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огородах становятся видны грядки, а возле домов появляются лопаты и грабли. Это значит, что люди готовят землю к посадкам и ждут тёплых дней.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Подснежники на полянках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 солнечных местах появляются подснежники. Они смело пробиваются сквозь прошлогоднюю листву и сразу делают полянку похожей на маленькое весеннее чудо.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тропинках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таяния снега на лесных дорожках хорошо видны следы животных. Они будто рассказывают, кто здесь проходил ночью и как лес просыпается вместе с природой.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трём самым заметным признакам — солнцу, воде и жизни вокруг — легко понять, что природа просыпается и меняется почти каждый день.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перемены помогают сразу заметить приход весны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1208" y="1569245"/>
            <a:ext cx="1713264" cy="29191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звуки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25179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Звонкая капель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крыш падают капли, и этот звук слышен даже издалека. Он напоминает маленький оркестр, который начинает играть, когда солнце прогревает снег и крышу.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2230228" y="2551753"/>
            <a:ext cx="130601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Журчание ручьёв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бежит по канавкам, лужам и дорожкам, а ручьи весело журчат. Их звук мягкий и быстрый, словно весна торопится в гости.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952253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птицы поют чаще и громче, чем зимой. Их голоса наполняют двор, парк и сад, поэтому утро становится особенно живым и радостным.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652582" y="2551753"/>
            <a:ext cx="1306017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Шорох и хруст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снег начинает таять, под ногами слышны шорох, хруст и тихое потрескивание. Эти звуки подсказывают, что зима уже сдаёт свои позиции.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самому
</a:t>
            </a:r>
            <a:endParaRPr lang="en-US" sz="2941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заметить самому
</a:t>
            </a:r>
            <a:endParaRPr lang="en-US" sz="2941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Тает ли снег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можно смотреть, стали ли сугробы ниже и появились ли тёмные проталины. Это самый простой способ заметить, как весна понемногу берет верх.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ли почки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легко увидеть маленькие почки, если присмотреться внимательнее. Сначала они совсем крошечные, а потом становятся заметнее и готовятся распуститься.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вернулся в парк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парке можно услышать и увидеть птиц, которые вернулись с юга. Если они поют и суетятся у деревьев, значит, сезон уже в разгаре.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Расцвели ли первые цветы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Интересно проверять, появились ли подснежники, крокусы или мать-и-мачеха. Даже один маленький цветок делает прогулку ярче и напоминает, что природа проснулась.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— время маленьких чудес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умеет удивлять каждый день: тает снег, звенит капель, распускаются почки и возвращаются птицы. Если смотреть вокруг внимательно, можно заметить, как природа просыпается прямо на глазах.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2026-05-26T08:26:56Z</dcterms:created>
  <dcterms:modified xsi:type="dcterms:W3CDTF">2026-05-26T08:26:56Z</dcterms:modified>
</cp:coreProperties>
</file>