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Послевоенная система международных договоров: как мир перестраивался после Второй мировой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договоры оформили новые границы, порядок оккупации и правила безопасности.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2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2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после 1945 года миру понадобились новые международные договоры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война разрушила довоенные правила и показала слабость Лиги Наций. Победители закрепляли итоги войны юридически, чтобы остановить реваншизм. На Ялтинской и Потсдамской конференциях согласовали принципы: оккупационные зоны, демилитаризация, денацификация, репарации и создание ООН.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Ялта и Потсдам: политические решения, которые подготовили послевоенный порядок
</a:t>
            </a:r>
            <a:endParaRPr lang="en-US" sz="2253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Ялтинская конференция (февраль 1945) задала общую рамку будущей Европы и подтвердила курс на создание ООН. Это помогло договорной системе иметь единый политический «каркас» для последующих соглашений.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Потсдамская конференция (лето 1945) уточнила управление Германией, разделённой на четыре зоны оккупации. При этом были закреплены задачи демилитаризации и денацификации, чтобы исключить возвращение военной угрозы.
</a:t>
            </a:r>
            <a:endParaRPr lang="en-US" sz="1179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Потсдаме сформулировали принципы «четырёх Д»: демилитаризация, денацификация, демократизация и декартелизация. Хотя это не был полноценный мирный договор, он задал правовую и политическую основу будущих решений.
</a:t>
            </a:r>
            <a:endParaRPr lang="en-US" sz="1157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Мирные договоры 1947 года: кто потерял больше всего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сравнить пакеты условий: территориальные уступки, репарации и ограничения вооружений были разными по степени жёсткости.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тяжёлые потери и символически «жёсткий» разрыв с прошлым приходятся на Италию; для Румынии и Венгрии особенно важны закрепление границ и контроль вооружений.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сравнение условий Парижских мирных договоров 1947 года (Италия, Румыния, Венгрия, Болгария, Финляндия); годы подписания — 1947.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передала территории Югославии и Греции и лишилась колониальных владений. Взамен она получила фиксированные рамки послевоенного контроля: ограничения на вооружённые силы и юридически оформленные территориальные изменения.
</a:t>
            </a:r>
            <a:endParaRPr lang="en-US" sz="897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Италия: путь от поражения к новому статусу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Финляндия уступила СССР район Петсамо, а также согласилась на аренду военно-морской базы Порккала. Эти условия связывали безопасность региона с конкретными правовыми механизмами и долгосрочными обязательствами.
</a:t>
            </a:r>
            <a:endParaRPr lang="en-US" sz="905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Финляндия: уступка Петсамо и аренда Порккалы
</a:t>
            </a:r>
            <a:endParaRPr lang="en-US" sz="1249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Румыния и Венгрия согласились с территориальными изменениями, возникшими в годы войны, и приняли репарационные обязательства. Для обеих стран договоры означали не только наказание, но и фиксацию послевоенного порядка.
</a:t>
            </a:r>
            <a:endParaRPr lang="en-US" sz="897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Румыния и Венгрия: закрепление границ и репарационные расчёты
</a:t>
            </a:r>
            <a:endParaRPr lang="en-US" sz="1041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Парижские мирные договоры 1947 года: новые границы и ограничения
</a:t>
            </a:r>
            <a:endParaRPr lang="en-US" sz="225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9285" y="1220800"/>
            <a:ext cx="3775929" cy="326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условия мирных договоров 1947 года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суммирует, как разные статьи договоров — от территорий до военных ограничений — снижали риск новой агрессии.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логика едина: договоры закрепляли границы, ограничивали военный потенциал и переводили прежние последствия войны в формат международно-правовых обязательств.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Парижские мирные договоры 1947 года (Италия, Румыния, Венгрия, Болгария, Финляндия).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 1945 — капитуляция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капитулировала. Началась оккупация, в ходе которой союзники последовательно меняли политические и экономические правила, чтобы демонтировать милитаристскую систему.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1951 — Сан-Францисский мирный договор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Сан-Францисский мирный договор завершил оккупацию и восстановил суверенитет Японии. Япония отказалась от прав на Корею, Тайвань, Курильские острова и Южный Сахалин.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1951 — соглашения США и роль в регионе
</a:t>
            </a:r>
            <a:pPr algn="l" indent="0" marL="0">
              <a:lnSpc>
                <a:spcPct val="130040"/>
              </a:lnSpc>
              <a:buNone/>
            </a:pPr>
            <a:r>
              <a:rPr lang="en-US" sz="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дополнение к договору действовал союзный договор с США, закреплявший военное присутствие Америки в Японии. Это стало важным элементом архитектуры безопасности в Азиатско-Тихоокеанском регионе.
</a:t>
            </a:r>
            <a:endParaRPr lang="en-US" sz="1332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Мирный договор с Японией и завершение войны на Тихом океане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формировалось послевоенное урегулирование в Азии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решений после капитуляции Японии (1945) и до восстановления её суверенитета (1951) с учётом двусторонних соглашений.
</a:t>
            </a:r>
            <a:endParaRPr lang="en-US" sz="1024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после войны: почему единый мирный договор не был подписан сразу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стала центральной проблемой послевоенного урегулирования. Вместо единого мирного договора страну разделили на четыре зоны оккупации, контролируемые СССР, США, Великобританией и Францией.
</a:t>
            </a:r>
            <a:endParaRPr lang="en-US" sz="1474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по будущему Германии определяли не статьи одного договора, а практики оккупационных властей и контроль союзников. В результате правовой статус страны зависел от политики победителей в конкретных зонах.
</a:t>
            </a:r>
            <a:endParaRPr lang="en-US" sz="1474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роста разногласий в 1949 году возникли два германских государства — ФРГ и ГДР. Этот раскол закрепил раздел Европы и сделал «германский вопрос» символом противостояния.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Германии и усиление блокового противостояния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создания ФРГ и ГДР контроль союзников перестал быть общим: Европа всё больше фиксировалась по линии противостояния.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координации победителей к формированию двух лагерей показывает, как юридические и политические решения ускоряли холодную войну.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Хронология: зоны оккупации (1945), образование ФРГ и ГДР (1949), вступление ФРГ в НАТО и присоединение ГДР к восточному блоку через Организацию Варшавского договора (1955).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Австрийский государственный договор 1955 года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сочетанию выводов войск и ясных политических ограничений договор 1955 года часто приводят как один из наиболее успешных примеров мирного урегулирования в Европе, где интересы безопасности удалось совместить с суверенитетом.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Австрия взяла обязательства соблюдать постоянный нейтралитет, не вступать в военные союзы и избегать действий, ведущих к новому объединению с Германией. Тем самым договор «закрывал» пространство для повторения угрозы с её стороны.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Иностранные войска — советские, американские, британские и французские — были выведены с территории Австрии. Это стало ключевым условием нормализации: безопасность государства обеспечивалась не присутствием армий, а международно-правовыми гарантиями.
</a:t>
            </a:r>
            <a:endParaRPr lang="en-US" sz="112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договор 1955 года закрепил восстановление независимости Австрии после длительной послевоенной оккупации. Он юридически оформил завершение режима внешнего управления и возврат страны к самостоятельной внешней и внутренней политике.
</a:t>
            </a:r>
            <a:endParaRPr lang="en-US" sz="112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Оккупация, нейтралитет и безопасность в Европе
</a:t>
            </a:r>
            <a:pPr algn="l" indent="0" marL="0">
              <a:lnSpc>
                <a:spcPct val="100000"/>
              </a:lnSpc>
              <a:buNone/>
            </a:pPr>
            <a:r>
              <a:rPr lang="en-US" sz="14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работал компромисс между контролем и стабильностью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Послевоенные договоры строились на двойном подходе: с одной стороны, сохранялся строгий контроль над побеждёнными государствами; с другой — создавались буферные режимы безопасности. Это помогало снизить риск внезапной ревизии итогов войны.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на карте соединяют даты и места переговоров
</a:t>
            </a:r>
            <a:pPr algn="l" indent="0" marL="0">
              <a:lnSpc>
                <a:spcPct val="100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важно показать и «механику» разделения, и «узлы» решений. Четыре оккупационные зоны Германии, линия между ФРГ и ГДР, а также Ялта, Потсдам, Париж, Сан-Франциско и Вена связывают конкретные договорённости с судьбой регионов.
</a:t>
            </a:r>
            <a:endParaRPr lang="en-US" sz="2466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ограничения несли послевоенные договоры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договоры различались по странам, их общая логика была схожей: уменьшить военную способность и зафиксировать правила поведения, чтобы предотвратить повторение агрессии.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многокомпонентный характер ограничений: ставка делалась не только на наказание, но и на устойчивую безопасность через юридические обязательства.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качественный обзор по основным типам ограничений в послевоенных договорах; точных долей нет, поэтому значения условные.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ООН в новой системе международных отношений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Устав ООН, принятый в 1945 году, создал универсальную организацию для поддержания мира и безопасности. Она призвана была снизить вероятность того, что споры будут решаться силой, а не правилами.
</a:t>
            </a:r>
            <a:endParaRPr lang="en-US" sz="1280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Безопасности получил полномочия рассматривать угрозы миру и применять коллективные меры воздействия. В договорной системе это означало переход от разрозненных реакций к заранее определённым процедурам.
</a:t>
            </a:r>
            <a:endParaRPr lang="en-US" sz="1273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Послевоенный порядок опирался на идею коллективной безопасности: сотрудничество должно было дополнять, а не заменять двусторонние договорённости. ООН стала «перевалочной базой» для переговоров и урегулирования без прямого перехода к войне.
</a:t>
            </a:r>
            <a:endParaRPr lang="en-US" sz="12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4484" y="1103475"/>
            <a:ext cx="2724733" cy="3281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договоры послевоенного мира и их результаты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международных документов показывает, как конференции и договоры закрепляли общие принципы, завершали войну и оформляли новые статусы государств.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«цепочку оформления»: от принципов урегулирования к юридическому завершению войны, закреплению границ и созданию новых статусов с опорой на договоры и институции.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ключевых послевоенных конференций и договоров (1945–1955).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88914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093" y="3527269"/>
            <a:ext cx="339413" cy="387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послевоенных договоров к холодной войне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Маршалловский план и экономическая связка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соперничеству усилился в конце 1940-х: экономические и политические решения начали расходиться по линии СССР и США. Это сделало договорную систему частью новой реальности, а не её гарантией.
</a:t>
            </a:r>
            <a:endParaRPr lang="en-US" sz="1013" dirty="0"/>
          </a:p>
        </p:txBody>
      </p:sp>
      <p:sp>
        <p:nvSpPr>
          <p:cNvPr id="10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НАТО: военно-политическая координация Запада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НАТО в 1949 году закрепило коллективную оборону в западной части Европы. Мирные соглашения не убрали напряжение — они только уточнили, как государства будут действовать в условиях растущего недоверия.
</a:t>
            </a:r>
            <a:endParaRPr lang="en-US" sz="1023" dirty="0"/>
          </a:p>
        </p:txBody>
      </p:sp>
      <p:sp>
        <p:nvSpPr>
          <p:cNvPr id="12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Варшавский договор: ответный блок на Востоке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Оформление Организации Варшавского договора в 1955 году завершило симметричное закрепление военно-политических блоков. Послевоенный порядок одновременно стабилизировал ситуацию и стал правовой опорой конфронтации.
</a:t>
            </a:r>
            <a:endParaRPr lang="en-US" sz="99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послевоенные договоры изменили политическую карту мира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последовательность: конференции → территориальные и правовые решения → статусы и новые границы.
</a:t>
            </a:r>
            <a:endParaRPr lang="en-US" sz="1154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2800" y="372051"/>
            <a:ext cx="7807800" cy="8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послевоенных договоров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9326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Послевоенные договоры закрепили международно-правовое осуждение агрессии и задали механизм предотвращения нового масштабного конфликта. Содержание норм было направлено на снижение вероятности повторения войны.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0610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ограничили вооружённые силы побеждённых стран, уточнили границы и тем самым создали юридическую основу нового порядка. Это превращало политические решения в проверяемые обязательства государств.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932600" y="32500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«порядок + незавершённость» объясняет, почему послевоенные документы остаются важными для понимания международных кризисов. Они показывают, как трудно завершить войну окончательно без согласия по спорным вопросам.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23300" y="4629775"/>
            <a:ext cx="449700" cy="2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5061000" y="32474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противоречия не исчезли полностью: германский вопрос, корейское разделение и споры вокруг отдельных территорий оставались открытыми. Поэтому договорная система одновременно стабилизировала ситуацию и удерживала источники будущих конфликтов.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послевоенных соглашений в современном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2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современные элементы международной политики восходят к решениям 1945–1955 годов. Постоянный нейтралитет Австрии сохраняется до сих пор, а раздел Кореи остаётся одним из наиболее заметных последствий послевоенного урегулирования.
</a:t>
            </a:r>
            <a:pPr algn="l" indent="0" marL="0">
              <a:lnSpc>
                <a:spcPct val="115000"/>
              </a:lnSpc>
              <a:buNone/>
            </a:pPr>
            <a:r>
              <a:rPr lang="en-US" sz="17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стала важным союзником США в Азии, и её современный статус во многом опирается на правовую рамку после войны. Германский вопрос был окончательно закрыт лишь в 1990 году, когда произошло объединение Германии.
</a:t>
            </a:r>
            <a:endParaRPr lang="en-US" sz="2378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послевоенная система договоров как основа нового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Послевоенная система международных договоров одновременно стабилизировала отношения после самой разрушительной войны XX века и закрепила новый раскол мира. Она определила границы, усилила ООН и стала правовой опорой холодной войны.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2026-05-11T14:26:17Z</dcterms:created>
  <dcterms:modified xsi:type="dcterms:W3CDTF">2026-05-11T14:26:17Z</dcterms:modified>
</cp:coreProperties>
</file>