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— это опасно!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опасность и беречь себя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острые предметы каждый день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вещи есть дома, в школе и на улице. Они помогают в деле, но требуют внимания: одно неосторожное движение — и можно поранить руку, палец или глаз.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тела чаще всего страдают от неосторожности: кожа, пальцы и глаза.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предмет может причинить вред, если держать его неправильно или играть с ним.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острые предметы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край легко режет кожу, а игла или булавка могут уколоть палец. Если предмет попадает в глаз, травма становится особенно серьёзной и требует помощи взрослых.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выше, когда вещь мокрая, сломанная или лежит беспорядочно. Тогда она может выскользнуть из рук, упасть и неожиданно поранить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первое: не играть с острыми предметами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ножи, иглы и другие острые вещи нужны для работы, а не для игр, шуток и соревнований на скорость.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 с острыми предметами и не размахивай ими. Спокойные движения помогают не задеть себя и не поранить соседа.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нужен для дела, сначала сосредоточься, а потом работай аккуратно. Внимательные руки — лучшие помощники в безопасности.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передавать острый предмет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безопасной передачи острого предмета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ножницами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держат кольцами вперёд и режут только сидя за столом. Так руки меньше двигаются, а лезвия остаются под контролем.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резки не отвлекайся и не передавай ножницы в спешке. Спокойные движения помогают не задеть пальцы и не уронить инструмент.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после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работы лезвия закрывают и кладут ножницы на стол безопасно. Раскрытые ножницы в парте или кармане могут легко поранить.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кухонные инструменты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ножи, тёрки и овощечистки берут только со взрослыми или по их просьбе. Для детей это не игрушки, а инструменты для аккуратной работы.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руки должны быть сухими, а предмет — лежать устойчиво и не у края стола. Тогда он не скользит и не падает неожиданно.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тянуться за ножом через стол, махать им или резать на бегу. На кухне спешка особенно опасна, даже если кажется, что всё под контролем.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Иглы, булавки и стекло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 булавки хранят в игольнице, коробочке или футляре и берут только во время спокойной работы. Без присмотра они быстро теряются и становятся опаснее.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стекла руками не поднимают. Их убирают взрослые в перчатках, с помощью совка и щётки, чтобы не получить незаметный, но болезненный порез.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сломался, сразу прекрати работу и не проверяй его дальше. Даже маленький скол может поцарапать кожу или уколоть.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используй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Сломанный предмет убирают из работы. Его заменяют целым и безопасным, чтобы избежать новой травмы.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Трещину, погнутый край или поломку сразу нужно показать учителю или родителям. Самому исправлять такой предмет нельзя.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сломался или треснул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нельзя направлять острые предметы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Острие и лезвие всегда держат так, чтобы они смотрели вниз и в сторону от лица. Тогда случайный взмах не станет неприятным сюрпризом для глаз и кожи.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направляй ножницы, нож, циркуль или иглу на другого человека. Даже в шутку такой жест опасен, потому что рука может дрогнуть в самый неподходящий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не носят в кармане остриём вверх и не прячут под книгами или тетрадями. Вещь должна лежать открыто, спокойно и в безопасном месте.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нужно перенести, смотри только на его безопасную часть. Самое надёжное направление — вниз, от тела и от друзей, без резких движений и спешки.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613" y="1844204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9513" y="1844204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столе — это безопасность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светлом столе лучше видно, где лежит инструмент и куда тянется рука. Когда всё хорошо освещено, меньше шансов случайно задеть острый предмет.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место для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иглы и другие острые предметы должны лежать отдельно от еды, игрушек и тетрадей. Так они не потеряются и не попадут в руки случайно.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стол чистый и сухой, предметы не скользят и не падают. Это особенно важно, когда работа требует аккуратности и обеих свободных рук.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оставляют место для рук и работы. Лишние вещи убирают, чтобы не цепляться локтями, не ронять инструменты и не устраивать на парте маленький беспорядочный театр.
</a:t>
            </a:r>
            <a:endParaRPr lang="en-US" sz="1283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порезался или укололся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остановись, не паникуй и позови взрослого. Если продолжить работу, можно случайно сделать ранку глубже или занести в неё грязь.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порез нужно промыть чистой водой и закрыть салфеткой или пластырем. Так ранка останется чище, а кровь быстрее остановится.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идёт сильно, рана глубокая или укол болит и опухает, нужна помощь взрослого и врача. Тут уже не геройствуем: здоровье важнее.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верхней полке аптечки лежат пластыри разных размеров. Если палец слегка поцарапан, взрослый быстро закрывает ранку, чтобы она оставалась чистой. Всё выглядит просто, но помогает очень вовремя.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Пластырь для маленькой беды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аккуратно сложены стерильные салфетки и бинт. Они нужны, когда ранку надо прикрыть или немного прижать. В аптечке всё лежит на своём месте, чтобы нужную вещь можно было найти без спешки.
</a:t>
            </a:r>
            <a:endParaRPr lang="en-US" sz="972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Салфетка, бинт и порядок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отдельном отделении хранятся перчатки и антисептик. Они помогают взрослому работать осторожно и чисто, не касаясь ранки лишний раз. Аптечка стоит в известном месте, но брать её содержимое детям нельзя.
</a:t>
            </a:r>
            <a:endParaRPr lang="en-US" sz="968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и антисептик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аптечке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уроках труда и технологии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нужно внимательно слушать учителя и не отвлекать соседа. Тогда каждый знает, как держать инструмент и куда его положить, чтобы не мешать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иглы, клей и другие принадлежности используют только по назначению. После работы их сразу возвращают на место, а на парте оставляют только то, что нужно сейчас.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проверяет порядок, на столе не должно быть лишних вещей. Чем свободнее рабочее место, тем меньше случайных уколов, порезов и весёлых, но совсем ненужных приключений.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безопасность шаг за шагом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убирают в ящик, коробку или специальную подставку. Так они не лежат на виду и не попадают в руки малышам.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стеклянные предметы ставят устойчиво и подальше от края стола. На кухне всё должно стоять спокойно, а не качаться, как на качелях.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сразу возвращают на место и проверяют, не осталось ли их рядом с едой или игрушками. Дом любит порядок, а порядок любит безопасность.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дороге могут лежать осколки стекла, сломанные игрушки, банки или палки с острыми концами. Их нельзя поднимать, даже если они выглядят интересными.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проверять найденный предмет на прочность, стучать им или переворачивать его руками. Сначала подумай: а вдруг он царапается, колется или уже вот-вот сломается ещё сильнее?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правильное действие — обойти опасную находку стороной и сказать взрослому. Это быстро, спокойно и намного мудрее, чем играть в маленького исследователя без перчаток.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если рядом опасный предмет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помогает не трогать неизвестные находки и сразу звать взрослого.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не спешат, острые предметы слушаются лучше. Можно аккуратно вырезать, проткнуть или разрезать нужный материал и не устраивать беготню вокруг стола.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где лежит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полезно проверить, целый ли предмет и лежит ли он на своём месте. Если что-то кажется странным, лучше сразу спросить взрослого, а не играть в смелого сыщика.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быть внимательным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— лучший помощник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нужны в учёбе и дома, но только для аккуратной работы. Если соблюдать правила, не играть и сразу звать взрослого, руки и глаза останутся в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2026-05-21T08:37:43Z</dcterms:created>
  <dcterms:modified xsi:type="dcterms:W3CDTF">2026-05-21T08:37:43Z</dcterms:modified>
</cp:coreProperties>
</file>