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главной темы в литературном произведении
</a:t>
            </a:r>
            <a:endParaRPr lang="en-US" sz="2725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становится смыслом текста?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смысловой центр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задаёт круг жизненных явлений и проблем, о которых говорит текст. Для понимания произведения важно отличать её от идеи: тема обозначает предмет изображения, а идея раскрывает авторскую оценку и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рождается тема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переживание, наблюдение или память автора часто становятся первым толчком к теме. Личная история затем выходит за пределы биографии и приобретает общий смысл.
</a:t>
            </a:r>
            <a:endParaRPr lang="en-US" sz="895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традиция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уже существующими текстами помогает автору продолжать, спорить или переосмысливать прежние темы. Так возникает новое художественное решение знакомого вопроса.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отношения, память о доме, конфликт поколений и опыт взросления нередко формируют тему произведения. Домашний круг становится моделью более широкой человеческой жизни.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событие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реформы, революция или общественный перелом меняют круг вопросов, которые кажутся писателю важными. Эпоха задаёт остроту проблемы и направление размышления.
</a:t>
            </a:r>
            <a:endParaRPr lang="en-US" sz="883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конфликт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Неравенство, столкновение взглядов и нравственный выбор создают напряжение, из которого вырастает художественная проблема. Через частный случай литература показывает устройство общества.
</a:t>
            </a:r>
            <a:endParaRPr lang="en-US" sz="7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первый импульс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нередко начинается с одной сцены, услышанной истории или неожиданной новости. Такое впечатление не даёт готового ответа, но пробуждает вопрос и эмоциональную реакцию автора.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материал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реальная деталь входит в черновики, письма, наброски и наблюдения. Постепенно частный случай превращается в основу художественного обобщения и будущего смысла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главная тема произведения
</a:t>
            </a:r>
            <a:endParaRPr lang="en-US" sz="271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материал становится художественным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эпохи в рождении темы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определяет, какие вопросы оказываются наиболее острыми. Литература крепостного права, реформ и войн особенно часто обращается к несвободе, долгу и человеческому выбору.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потрясения расширяют тематический круг произведений и делают личную судьбу частью общего исторического процесса. Именно поэтому частная история героя часто звучит как свидетельство времени.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не только задаёт проблему, но и влияет на её художественное выражение. Одни темы становятся главными, другие отходят на второй план в зависимости от потребностей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зарождение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редко возникает из одного источника: чаще она складывается из нескольких влияний, которые усиливают друг друга и направляют авторский замысел.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личный опыт и исторический контекст: вместе они создают исходное напряжение, из которого формируется художественный вопрос.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по материалам русской литературы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как путь к теме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связывает отдельные эпизоды и помогает читателю заметить скрытую повторяемость смысла. Если один и тот же мотив возвращается в важные моменты, он начинает работать на тему.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дороги, дома, памяти, сна или ожидания часто показывает внутреннее состояние героя. Через повтор он превращает частную деталь в устойчивый художественный знак.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мотив включён в развитие сюжета и конфликтов, он перестаёт быть случайной деталью. Тогда тема становится глубже, а текст — цельнее и выразительнее.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рождения темы в литературном произведении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формируется постепенно: от первого импульса до зрелого смыслового центра.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 задаётся сразу: она проходит этапы отбора, сгущения и художественного оформления, прежде чем стать частью общей идеи произведения.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литературоведческого анализа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символ делает тему видимой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соединяет конкретную вещь и абстрактное значение, поэтому одна деталь может сразу работать на несколько смыслов. Свеча, дорога или окно делают тему ощутимой и запоминающейся.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символе предмет не исчезает, а начинает говорить о внутреннем мире героя, памяти, надежде или границе выбора. Благодаря этому тема приобретает глубину и многослойность.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 источник тематического напряжения
</a:t>
            </a:r>
            <a:endParaRPr lang="en-US" sz="244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задаёт произведению внутреннее напряжение: именно столкновение сил заставляет сюжет двигаться и выявляет, что для героя действительно важно.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противостояние человека и общества, долга и чувства, мечты и реальности автор показывает не только поступки персонажей, но и их нравственную цену.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и острее противоречие, тем яснее проступает центральный вопрос текста: что выбирает герой и к чему приводит этот выбор.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литературе конфликт становится способом раскрыть авторскую позицию, поэтому смысл произведения читается не только в событиях, но и в их столкновении.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темы от замысла к завершённому тексту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работы над текстом отдельные элементы не только накапливаются, но и начинают взаимодействовать, усиливая друг друга и делая тему более цельной.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тема становится убедительной не сразу, а через последовательное усложнение мотива, конфликта и образной системы к финалу.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литературоведческого анализа процесса создания художественного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Черновая тема и окончательная формулировка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импульс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черновике тема обычно существует как набор вопросов, впечатлений или разрозненных наблюдений; автор ещё не выделяет главный смысловой центр.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замысла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работы появляются отбор, сопоставление и проверка вариантов: одни линии усиливаются, другие исчезают, а тема становится точнее и глубже.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окончательной редакции тема сохраняет многозначность и начинает читаться на нескольких уровнях — событийном, психологическом, философском и историческом.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частной ситуации к общечеловеческой проблеме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эпизод в литературе становится значимым, когда за ним обнаруживается более широкий смысл: семейная ссора, разлука или неудача раскрывают проблему выбора, ответственности и человеческой уязвимости.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или городской фон расширяет масштаб частного события, показывая, что личная драма не существует изолированно: на неё влияют война, бедность, перемены времени и кризис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литературный вопрос превращается в тему
</a:t>
            </a:r>
            <a:endParaRPr lang="en-US" sz="259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последовательное движение от вопроса к смысловому центру произведения в процессе художественного осмысления.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откликается у читателя 11 класса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Старшеклассника особенно затрагивают темы самоопределения, дружбы, любви и личного достоинства, потому что они связаны с первыми самостоятельными решениями и ответственностью за них.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герой, переживающий внутренний конфликт, оказывается близок подростку: он сомневается, ошибается, ищет опору и учится понимать цену собственного выбора.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становится убедительной, когда показывает не только событие, но и внутреннюю работу сознания; именно такой текст вызывает у школьника личный отклик и желание спорить с автором.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наиболее близкие школьному читателю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«важность» тем в целом, а их типичную близость опыту старшеклассников и частоту эмоционального отклика на уроках.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выбор и взросление: именно они сильнее всего связаны с личными решениями, будущей профессией и переходом к самостоятельности.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на основе возрастных интересов старшеклассников; условная шкала, 2025.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мотив, образ и символ в структуре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теории литературы.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элементы текста работают на общий смысл и не существуют изолированно друг от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мотивы, образы и символы в одну систему: каждый элемент уточняет смысл и помогает читателю увидеть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тема опирается на точные и значимые детали: они не перегружают текст, а помогают увидеть главный вопрос через конкретную жизненную ситуацию.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композиция удерживает тематическое напряжение: конфликт развивается последовательно, а не распадается на случайные эпизоды и лишние ответвления.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и согласованные образы создают ощущение внутренней связи текста, благодаря чему произведение воспринимается как целостное высказывание.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финал подтверждает или переосмысливает исходный вопрос, тема звучит особенно убедительно и остаётся в читательской памяти как смысловой стержень.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убедительной главной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как путь от жизненного опыта к художественному смыслу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темы показывает, как личное наблюдение, исторический контекст и авторский замысел превращаются в художественную идею, объединяющую сюжет, образы и конфликт в единое целое.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2026-05-23T21:11:25Z</dcterms:created>
  <dcterms:modified xsi:type="dcterms:W3CDTF">2026-05-23T21:11:25Z</dcterms:modified>
</cp:coreProperties>
</file>