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электоральной географии: как территория влияет на выборы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помогает понять, почему люди голосуют по-разному.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Электоральная география в системе географии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соединяет политическую географию, демографию и социальную географию. Она показывает, как карты, статистика и сравнение территорий помогают объяснить различия в голосовании между странами, регионами и местностями разного типа.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электоральная география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голосов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Электоральная география рассматривает, как голоса распределяются по территории, где сильны разные партии и кандидаты, и какие районы формируют устойчивые зоны поддержки или политические контрасты.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на выборах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Исследуются разрыв между лидерами, число действительных бюллетеней и степень состязательности. Эти показатели показывают, насколько территория является предсказуемой или, наоборот, политически изменчивой.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Явка и участие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частью анализа становится уровень участия избирателей: где люди голосуют активнее, а где явка ниже. Это помогает понять роль среды, мобильности населения и местных условий.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предпочтений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нескольких выборов позволяет увидеть, сохраняются ли политические предпочтения годами или быстро меняются. Такой подход раскрывает пространственную логику поведения избирателей.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электоральное поведение населения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33400" y="1740787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выборы сильнее зависят от образа жизни, высокой мобильности, разнообразия профессий и плотной информационной среды, поэтому результаты часто более разнонаправленные.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33400" y="2318887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образования, возрастной состав, занятость и доходы заметно влияют на политический выбор. Разные социальные группы по-разному реагируют на одни и те же предвыборные сообщения.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33400" y="2896987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прошлом, промышленное или аграрное развитие, а также прежние конфликты формируют долговременные территориальные различия. Они могут сохраняться даже при смене поколений.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33400" y="3475086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обновление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 или отток жителей меняет состав электората, ослабляет старые связи и перестраивает политические предпочтения. Особенно заметно это в быстро растущих и депрессивных районах.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33400" y="4053185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доступность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связанность влияет на посещаемость участков, информированность и включённость жителей в общественную жизнь. Удалённые территории часто демонстрируют иные электоральные модели.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Голосование в городе, пригороде и селе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не только политические предпочтения, но и различия в степени участия жителей, которые связаны с образом жизни и плотностью расселения.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тяготеет к более вариативному выбору, а сельская местность — к более традиционному; при этом явка может быть выше вне крупных центров.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 основе типичных территориальных различий в электоральном поведении
</a:t>
            </a:r>
            <a:endParaRPr lang="en-US" sz="85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ядра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территории, где одни и те же политические предпочтения повторяются из выборов в выборы. Их устойчивость связана с историей расселения, социальным составом и давними локальными идентичностями.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485129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нет явного доминирования одной силы: результаты колеблются, а картина голосования зависит от кампании, явки и локальных проблем. Такие районы особенно важны для анализа перемен.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6386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конкуренции
</a:t>
            </a:r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пространствах разрыв между основными соперниками невелик, поэтому даже небольшие изменения в настроениях избирателей способны резко изменить итог. Это наиболее чувствительные к политическим событиям районы.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6842598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Периферийные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Периферия часто отличается меньшей плотностью населения, слабой транспортной связанностью и более устойчивым укладом жизни. Поэтому здесь нередко формируются особые, не всегда совпадающие с центром модели голосования.
</a:t>
            </a:r>
            <a:endParaRPr lang="en-US" sz="1063" dirty="0"/>
          </a:p>
        </p:txBody>
      </p:sp>
      <p:sp>
        <p:nvSpPr>
          <p:cNvPr id="12" name="Text 5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электоральных пространств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проводится анализ электорального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7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 избирательными, демографическими и социально-экономическими данными
</a:t>
            </a:r>
            <a:endParaRPr lang="en-US" sz="231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1157" y="2010257"/>
            <a:ext cx="342803" cy="3047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7618" y="2025492"/>
            <a:ext cx="342803" cy="274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7984" y="1992620"/>
            <a:ext cx="254991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уровень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увидеть общую картину голосования по стране и сравнить крупные политические различия между макрорегионами, не теряя из виду общенациональные тенденции.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Региональный уровень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различия между субъектами, областями или краями. На этом масштабе особенно заметны исторические, экономические и культурные контрасты между соседними территориями.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Муниципальный уровень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сравнивать города, районы и муниципалитеты. Здесь легко увидеть, как меняются результаты из-за урбанизации, структуры занятости и плотности населения.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Локальный уровень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Даёт наиболее точное представление о различиях между кварталами, микрорайонами и отдельными участками. Такой масштаб особенно важен для выявления локальной политической активности.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исследования в электоральной географии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097" y="1835776"/>
            <a:ext cx="5765163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показатели электоральной географии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помогают сравнивать территории не только по итоговому победителю, но и по характеру голосования.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анализ явки, конкуренции и устойчивости даёт более точную картину территории, чем один процент голосов за победителя.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таблица по электоральной географии
</a:t>
            </a:r>
            <a:endParaRPr lang="en-US" sz="9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село как классический пример территориальных различий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99006" y="1995395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и мобильность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отличается высокой плотностью населения, частыми перемещениями и большим числом социальных контактов. Это делает политические предпочтения более разнообразными и менее однородными.
</a:t>
            </a:r>
            <a:endParaRPr lang="en-US" sz="1102" dirty="0"/>
          </a:p>
        </p:txBody>
      </p:sp>
      <p:sp>
        <p:nvSpPr>
          <p:cNvPr id="11" name="Text 3"/>
          <p:cNvSpPr txBox="1"/>
          <p:nvPr/>
        </p:nvSpPr>
        <p:spPr>
          <a:xfrm>
            <a:off x="4799006" y="2848607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уклад
</a:t>
            </a:r>
            <a:pPr algn="l" indent="0" marL="0">
              <a:lnSpc>
                <a:spcPct val="100000"/>
              </a:lnSpc>
              <a:buNone/>
            </a:pPr>
            <a:r>
              <a:rPr lang="en-US" sz="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территории обычно опираются на более устойчивые локальные связи и привычный образ жизни. В результате политический выбор здесь часто связан с долгосрочными установками сообщества.
</a:t>
            </a:r>
            <a:endParaRPr lang="en-US" sz="1137" dirty="0"/>
          </a:p>
        </p:txBody>
      </p:sp>
      <p:sp>
        <p:nvSpPr>
          <p:cNvPr id="12" name="Text 4"/>
          <p:cNvSpPr txBox="1"/>
          <p:nvPr/>
        </p:nvSpPr>
        <p:spPr>
          <a:xfrm>
            <a:off x="4799006" y="3701818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контраст
</a:t>
            </a:r>
            <a:pPr algn="l" indent="0" marL="0">
              <a:lnSpc>
                <a:spcPct val="100000"/>
              </a:lnSpc>
              <a:buNone/>
            </a:pPr>
            <a:r>
              <a:rPr lang="en-US" sz="2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плотной застройки и рассредоточенного расселения помогает наглядно объяснить, почему одни территории голосуют более изменчиво, а другие демонстрируют устойчивые электоральные модели.
</a:t>
            </a:r>
            <a:endParaRPr lang="en-US" sz="111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Явка избирателей как пространственный показатель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явки помогают увидеть не только активность, но и степень вовлечённости местного сообщества в политическую жизнь территории.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более компактных и связных территориях участие выше; в агломерациях явка часто снижается из-за большей социальной разобщённости.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материалам электоральной географии; данные иллюстративные
</a:t>
            </a:r>
            <a:endParaRPr lang="en-US" sz="93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0274" y="1691924"/>
            <a:ext cx="2587052" cy="30590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округов и джерримендеринг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4575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Перенастройка 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линии округов проводят заново, меняется состав избирателей внутри каждого округа. Даже без роста населения это способно заметно перестроить баланс представительства и повлиять на итог голосования.
</a:t>
            </a:r>
            <a:endParaRPr lang="en-US" sz="996" dirty="0"/>
          </a:p>
        </p:txBody>
      </p:sp>
      <p:sp>
        <p:nvSpPr>
          <p:cNvPr id="13" name="Text 3"/>
          <p:cNvSpPr txBox="1"/>
          <p:nvPr/>
        </p:nvSpPr>
        <p:spPr>
          <a:xfrm>
            <a:off x="284575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преимущество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84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Джерримендеринг создаёт условия, при которых формально нейтральная карта округов даёт системное преимущество одной силе. В результате важными становятся не только лозунги, но и сама конфигурация территории.
</a:t>
            </a:r>
            <a:endParaRPr lang="en-US" sz="1014" dirty="0"/>
          </a:p>
        </p:txBody>
      </p:sp>
      <p:sp>
        <p:nvSpPr>
          <p:cNvPr id="14" name="Text 4"/>
          <p:cNvSpPr txBox="1"/>
          <p:nvPr/>
        </p:nvSpPr>
        <p:spPr>
          <a:xfrm>
            <a:off x="3314883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«разрезания»
</a:t>
            </a:r>
            <a:pPr algn="l" indent="0" marL="0">
              <a:lnSpc>
                <a:spcPct val="100000"/>
              </a:lnSpc>
              <a:buNone/>
            </a:pPr>
            <a:r>
              <a:rPr lang="en-US" sz="83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одну социальную группу разделяют между несколькими округами, её влияние ослабевает. Напротив, компактное объединение схожих избирателей усиливает шансы на избрание кандидата, опирающегося на их поддержку.
</a:t>
            </a:r>
            <a:endParaRPr lang="en-US" sz="1005" dirty="0"/>
          </a:p>
        </p:txBody>
      </p:sp>
      <p:sp>
        <p:nvSpPr>
          <p:cNvPr id="15" name="Text 5"/>
          <p:cNvSpPr txBox="1"/>
          <p:nvPr/>
        </p:nvSpPr>
        <p:spPr>
          <a:xfrm>
            <a:off x="3314883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79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электоральной географии это принципиально: административные границы не просто отражают пространство, а активно участвуют в формировании политического результата и могут менять его без изменения числа голосов.
</a:t>
            </a:r>
            <a:endParaRPr lang="en-US" sz="95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975" y="2009073"/>
            <a:ext cx="6060571" cy="19340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меняющие электоральную карту территории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территориальные изменения отражаются на голосовании и какие сдвиги обычно возникают в электоральном пространстве.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Электоральная карта меняется постепенно, но миграция, урбанизация и экономический спад способны заметно перестроить устойчивые территориальные различия.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электоральной географии
</a:t>
            </a:r>
            <a:endParaRPr lang="en-US" sz="93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Электоральные регионы и политическая идентичность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с долгой индустриальной историей часто сохраняют узнаваемый политический профиль. Он связан с составом занятости, профсоюзной культурой и памятью о прежней экономической модели.
</a:t>
            </a:r>
            <a:endParaRPr lang="en-US" sz="1085" dirty="0"/>
          </a:p>
        </p:txBody>
      </p:sp>
      <p:sp>
        <p:nvSpPr>
          <p:cNvPr id="10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Сельский уклад
</a:t>
            </a:r>
            <a:pPr algn="l" indent="0" marL="0">
              <a:lnSpc>
                <a:spcPct val="100000"/>
              </a:lnSpc>
              <a:buNone/>
            </a:pPr>
            <a:r>
              <a:rPr lang="en-US" sz="85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сельских районах политические предпочтения нередко более устойчивы, потому что местные связи плотнее, а изменения происходят медленнее. Это делает голосование более предсказуемым на протяжении нескольких циклов.
</a:t>
            </a:r>
            <a:endParaRPr lang="en-US" sz="1020" dirty="0"/>
          </a:p>
        </p:txBody>
      </p:sp>
      <p:sp>
        <p:nvSpPr>
          <p:cNvPr id="11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сильная политическая традиция меняется, когда обновляется состав жителей и избирателей. Молодёжь, мигранты и новые группы населения способны постепенно перестроить привычный рисунок голосования.
</a:t>
            </a:r>
            <a:endParaRPr lang="en-US" sz="1085" dirty="0"/>
          </a:p>
        </p:txBody>
      </p:sp>
      <p:sp>
        <p:nvSpPr>
          <p:cNvPr id="12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Приграничная специфика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Приграничные районы могут формировать особую идентичность из-за контактов с соседними странами, вопросов безопасности и торговли. Эти условия иногда отражаются в более устойчивых электоральных моделях.
</a:t>
            </a:r>
            <a:endParaRPr lang="en-US" sz="108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регионов по устойчивости голосования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 устойчивости показывает, насколько результаты выборов повторяются от кампании к кампании и насколько слабо меняются партийные предпочтения жителей.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показатель, тем сильнее роль исторически сложившихся социальных и территориальных условий; низкая устойчивость указывает на подвижную политическую структуру.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электоральной географии; данные иллюстративные
</a:t>
            </a:r>
            <a:endParaRPr lang="en-US" sz="86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электорально-географического анализа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 исходных данных к интерпретации пространственных закономерностей голосования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Хлороплетная карта районов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оттенки на карте сразу показывают, где партия или кандидат получили больше поддержки. Такой способ удобен для сравнения больших территорий, потому что помогает быстро заметить зоны лидерства и слабые участки без перегрузки цифрами.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муниципальной карте
</a:t>
            </a:r>
            <a:pPr algn="l" indent="0" marL="0">
              <a:lnSpc>
                <a:spcPct val="100000"/>
              </a:lnSpc>
              <a:buNone/>
            </a:pPr>
            <a:r>
              <a:rPr lang="en-US" sz="7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Точечная карта позволяет увидеть не только общую картину, но и локальные всплески поддержки внутри одного города или района. В ней особенно заметны отдельные кварталы, где политические предпочтения резко отличаются от окружающей территории.
</a:t>
            </a:r>
            <a:endParaRPr lang="en-US" sz="933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Тепловая схема переходов
</a:t>
            </a:r>
            <a:pPr algn="l" indent="0" marL="0">
              <a:lnSpc>
                <a:spcPct val="100000"/>
              </a:lnSpc>
              <a:buNone/>
            </a:pPr>
            <a:r>
              <a:rPr lang="en-US" sz="7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Тепловая схема помогает увидеть градиент между устойчивыми центрами поддержки и территориями, где избиратели колеблются между несколькими вариантами. Она особенно полезна, когда нужно показать не границу, а постепенное изменение политического выбора.
</a:t>
            </a:r>
            <a:endParaRPr lang="en-US" sz="906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выборы на карте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связь и причину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голосование совпадает с доходом или уровнем образования, это ещё не доказывает прямую причинно-следственную зависимость. Для вывода нужны дополнительные данные и проверка альтернативных объяснений.
</a:t>
            </a:r>
            <a:endParaRPr lang="en-US" sz="1063" dirty="0"/>
          </a:p>
        </p:txBody>
      </p:sp>
      <p:sp>
        <p:nvSpPr>
          <p:cNvPr id="9" name="Text 2"/>
          <p:cNvSpPr txBox="1"/>
          <p:nvPr/>
        </p:nvSpPr>
        <p:spPr>
          <a:xfrm>
            <a:off x="2485129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терять детали внутри крупных районов
</a:t>
            </a:r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административные единицы могут скрывать сильные внутренние контрасты. Средние показатели сглаживают различия между центром и периферией, а также между отдельными кварталами и населёнными пунктами.
</a:t>
            </a:r>
            <a:endParaRPr lang="en-US" sz="1054" dirty="0"/>
          </a:p>
        </p:txBody>
      </p:sp>
      <p:sp>
        <p:nvSpPr>
          <p:cNvPr id="10" name="Text 3"/>
          <p:cNvSpPr txBox="1"/>
          <p:nvPr/>
        </p:nvSpPr>
        <p:spPr>
          <a:xfrm>
            <a:off x="466386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Учитывать контекст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Результаты, верные для одной страны, не всегда подходят другой. История, культура, партийная система и правила выборов меняют смысл тех же самых территориальных закономерностей.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842598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усреднять слишком грубо
</a:t>
            </a:r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малых территорий делает анализ беднее и иногда искажает выводы. Чем точнее уровень данных, тем надёжнее можно увидеть реальные пространственные различия электорального поведения.
</a:t>
            </a:r>
            <a:endParaRPr lang="en-US" sz="1054" dirty="0"/>
          </a:p>
        </p:txBody>
      </p:sp>
      <p:sp>
        <p:nvSpPr>
          <p:cNvPr id="12" name="Text 5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риски интерпретации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8155" y="1835776"/>
            <a:ext cx="5257047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электоральной географии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в каких задачах пространственный анализ выборов особенно полезен и что он помогает объяснить.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Электоральная география связывает политические результаты с пространством и помогает объяснять, почему разные территории голосуют по-разному и как меняется это со временем.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географии
</a:t>
            </a:r>
            <a:endParaRPr lang="en-US" sz="93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тоже влияет на выборы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Электоральная география показывает, что выборы формируются не только программами и кандидатами, но и расселением, составом населения и историей территории. Карты помогают увидеть эти различия ясно и доказательно.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2026-06-03T06:01:33Z</dcterms:created>
  <dcterms:modified xsi:type="dcterms:W3CDTF">2026-06-03T06:01:33Z</dcterms:modified>
</cp:coreProperties>
</file>