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В.С. Соловьёва и начало новой эпохи в русской поэзии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Философия, вера и символ у истоков Серебряного века.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стал временем духовного кризиса и новых художественных поисков: поэты всё чаще обращались к символу, внутреннему миру человека и религиозно-философским вопросам.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на пороге перемен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1853: рождение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Соловьёв родился в семье известного историка С.М. Соловьёва. Раннее знакомство с наукой и культурой сформировало у него широкий гуманитарный кругозор.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Московском университете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получил серьёзную философскую и богословскую подготовку, изучал историю религии и логику. Эти занятия привели его к поиску общего духовного основания культуры.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 Лондон, Египет и Италию расширили его представления о традициях Востока и Запада. Личный опыт усилил интерес к мистике и идее единства мира.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мировоззрения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зрелости Соловьёв пришёл как мыслитель, для которого истина связана с верой, нравственностью и красотой. Эти идеи затем определили и его поэзию.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В.С. Соловьёва и формирование его взглядов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основа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не разделял философию и поэзию: мысль у него становится художественным образом. Через стих он говорит о всеединстве, духовном совершенстве и возможности преображения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строй стихов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строится на светлых и возвышенных символах: звезде, храме, пути, свете. Эти образы не просто украшают текст, а направляют читателя к скрытому смыслу.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и поэт: как соединяются мысль и образ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Соловьёва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Соловьёва постоянно стремится понять высший смысл бытия. Его стихи передают состояние внутреннего движения, сомнения и ожидания ответа.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поиск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поэта показана не только как чувство, но и как сила, способная изменить человека. Она соединяется с надеждой на нравственное обновление.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преображение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земная жизнь противопоставлена идеалу. Это столкновение помогает поэту показать, насколько далёк человек от гармонии и как он к ней стремится.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реальность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мотив его лирики — борьба света с хаосом. Через этот образ Соловьёв выражает веру в победу духовного порядка над разрушением и распадом.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хаос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у Соловьёва — это образ мировой мудрости и идеальной красоты. В нём соединяются христианские представления, философские идеи и личное духовное переживание поэта.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София связана с темой высшего идеала, к которому стремится человек. Она воплощает мечту о гармонии, в которой соединяются истина, добро и красота.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поэту говорить о целостности мироздания. София становится знаком того, что мир может быть не только понят, но и внутренне преображён.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Софии Соловьёв показывает, что духовное совершенство не отвлечённо. Оно становится живой целью человеческой жизни и важнейшим ориентиром культуры.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Софии в поэзии Соловьёва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Соловьёва строятся на многозначных символах, которые нельзя свести к одному смыслу. Каждый образ открывает несколько уровней понимания и заставляет вдумываться в текст.
</a:t>
            </a:r>
            <a:endParaRPr lang="en-US" sz="108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часто использует библейские образы и философские намёки. Такое сочетание делает его язык близким символизму, где важны не прямое сообщение, а настроение и скрытая идея.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поэзии свойственны плавный ритм, повторяющиеся интонации и звучность фразы. Благодаря этому стих напоминает молитву или песнопение и воспринимается особенно цельно.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 музыкальность стиха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тематическому анализу избранных стихотворений В.С. Соловьёва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личное чувство у Соловьёва подчинено философскому и духовному содержанию.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его лирики — не бытовая эмоция, а поиск высшего смысла через образ, мысль и веру.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поэзии В.С. Соловьёва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и рождение символизма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укрепил представление о поэте как о человеке, способном видеть скрытую сущность явлений. Для него слово должно открывать духовную глубину мира.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знак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стих перестаёт быть только выражением личного чувства. Он становится знаком иной, более высокой реальности, доступной через символ и интонацию.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поэзии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Соловьёв не входил в символистский кружок, его идеи подготовили почву для новой литературы. Они помогли сформировать художественное мышление начала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философские идеи Соловьёва были переосмыслены поэтами нового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философии Соловьёва к поэзии Серебряного века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 свидания» как пример мистической лирики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первое узнавание идеала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Лондон становится местом первой встречи с образом, который воспринимается не как случайность, а как знак свыше. Внешний городской пейзаж отступает на второй план, а главное событие происходит внутри героя: он впервые ощущает приближение высшего смысла.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встреча в пространстве древней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эпизод окрашен ощущением древности, тишины и ожидания откровения. Пространство пустыни и памятников помогает передать не бытовое впечатление от путешествия, а чувство соприкосновения с вечностью. Здесь образ идеала становится ещё более значительным и недосягаемым.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завершение пути и духовный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 стихотворении связана с кульминацией внутреннего пути. Третья встреча не просто повторяет предыдущие, а соединяет их в целостный опыт, где личное переживание превращается в философское открытие. Так конкретные места становятся ступенями к духовному прозрению.
</a:t>
            </a:r>
            <a:endParaRPr lang="en-US" sz="8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пишет о силе истории как о стихии, способной разрушить привычный порядок и поставить под вопрос устойчивость европейской цивилизации.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«Панмонголизм» и тревога перед историческими переменами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предупреждение: за внешними политическими событиями поэт видит более глубокий кризис духовных оснований эпохи.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Публицистическая резкость сочетается здесь с пророческой интонацией, поэтому текст воспринимается не только как отклик на современность, но и как предвидение.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мысль об исторической ответственности: человек и культура не могут быть равнодушны к нарастающим переменам.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дал новой поэзии не готовую школу, а систему ключевых образов и понятий, которые стали общим языком символизма.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и философских текстов В.С. Соловьёва и поэтов Серебряного века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мотивы и художественные идеи Соловьёва были продолжены поэтами начала XX 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и поэты Серебряного века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 строится на ясной и строго организованной форме, но за внешней сдержанностью скрывается высокая философская насыщенность. Это делает текст одновременно точным и многослойным.
</a:t>
            </a:r>
            <a:endParaRPr lang="en-US" sz="1028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почти не использует бытовые детали: вместо них в поэзии появляются образы света, пути, храма и звезды, которые переводят личное переживание в общий духовный план.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его лирики собрана и музыкальна; она помогает соединить чувство и мысль так, что стихотворение звучит как размышление о смысле жизни, а не только как признание.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Соловьёва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тенденций конца XIX — начала XX века по учебным и исследовательским материалам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поэты всё чаще отходили от прямого описания событий и обращались к скрытым смыслам, интонации и символу.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переход от социальной конкретности к философской и образной поэзии; этот сдвиг тесно связан с влиянием Соловьёва.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русская поэзия на рубеже веков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рассматривал искусство не как украшение жизни, а как способ приблизиться к истине. Поэтому его поэзия соединяет религиозную мысль, философский поиск и художественную выразительность.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культуры он важен как автор, который показал: стихотворение может быть формой духовного знания. Именно такой подход подготовил эстетические принципы Серебряного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как связь между философией и искусством
</a:t>
            </a:r>
            <a:endParaRPr lang="en-US" sz="2575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учит видеть за предметами и событиями скрытый смысл, а за внешней оболочкой — духовное содержание, которое требует вдумчивого чтения.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его стихи важны как опыт внутреннего сосредоточения: они заставляют размышлять о любви, вере, мире и человеческом предназначении.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связывает красоту с истиной, поэтому поэтическое слово у него становится не только эмоциональным, но и нравственно ответственным выбором.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культуры рубежа веков его поэзия стала новым представлением о назначении искусства — как пути к познанию человека и мира.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поэзии Соловьёва для читателя и культуры
</a:t>
            </a:r>
            <a:endParaRPr lang="en-US" sz="2585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лирики В.С. Соловьёва по стихотворным текстам 1880–1890-х годов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Соловьёва не существуют отдельно: они складываются в единую систему, где каждый символ усиливает другой и направляет чтение к философскому смыслу.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подтверждает, что поэзия Соловьёва выстроена вокруг идеи духовного восхождения, а не вокруг случайного набора мотивов.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символы в лирике Соловьёва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85621"/>
            <a:ext cx="4374900" cy="17306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В.С. Соловьёва и литературоведческие исследования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немногочисленные стихотворения Соловьёва сосредоточили важнейшие мотивы его поэзии и повлияли на литературу рубежа веков.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поэтического наследия компенсируется его концентрацией: каждое произведение работает как источник идей для новой литературы.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В.С. Соловьёва и их значение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Соловьёв и рождение новой поэтической эпохи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В.С. Соловьёва стала важным мостом между XIX веком и Серебряным веком: через символ, философскую глубину и образ Софии он расширил границы русской лирики и изменил её духовный масштаб.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2026-05-23T13:24:23Z</dcterms:created>
  <dcterms:modified xsi:type="dcterms:W3CDTF">2026-05-23T13:24:23Z</dcterms:modified>
</cp:coreProperties>
</file>