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 еде, напитках и вежливых словах за столом.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Essen und Trinken: слова, которые нужны каждый день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еда помогает начать говорить по-немецки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Essen und Trinken знакомит с первыми немецкими словами и короткими ответами. Дети учатся называть продукты, понимать их на слух и говорить по образцу Ich mag... и Ich trinke...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7500"/>
            <a:ext cx="4742400" cy="9262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1973850"/>
            <a:ext cx="4742400" cy="9262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960199"/>
            <a:ext cx="4742400" cy="9262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946549"/>
            <a:ext cx="4742400" cy="926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слова: essen, trinken, Wasser, Brot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097322"/>
            <a:ext cx="348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глагола, с которых всё начинается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essen и trinken легко запомнить, потому что они сразу связаны с действием. Ребёнок видит еду или напиток и может сказать простую фразу. Так немецкий язык становится понятным уже на первом уроке.
</a:t>
            </a:r>
            <a:endParaRPr lang="en-US" sz="93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083675"/>
            <a:ext cx="348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хлеб в ежедневной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Wasser и Brot — очень полезные слова для начального уровня. Их можно увидеть дома, в школе и в магазине. С ними легко составить короткие предложения: Ich esse Brot. Ich trinke Wasser.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70026"/>
            <a:ext cx="348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подсказывает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хорошо работают изображения знакомых предметов: стакан воды, буханка хлеба, яблоко, молоко. По такой картинке ребёнок быстро узнаёт слово и смелее говорит вслух, даже если фраза совсем короткая.
</a:t>
            </a:r>
            <a:endParaRPr lang="en-US" sz="93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056376"/>
            <a:ext cx="348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— сразу в 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не стоит отдельно, а живёт в фразе, его легче запомнить. Поэтому ученики повторяют не только Wörter, но и готовые модели: Ich esse Brot. Ich trinke Wasser. Так речь получается естественной.
</a:t>
            </a:r>
            <a:endParaRPr lang="en-US" sz="93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Фразы, которые второклассник может сказать сам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mag... помогает сказать о том, что нравится. Достаточно заменить одно слово — и уже получается новое предложение: Ich mag Apfel, Ich mag Milch, Ich mag Tee.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esse... подходит для короткого ответа о еде. Эта модель очень удобна: ребёнок называет знакомый продукт и не боится длинной грамматики. Всё просто, как бутерброд.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trinke... учит говорить о напитках. После этой фразы легко добавить Wasser, Saft или Milch и быстро построить понятное предложение для урока, дома или столовой.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222" y="2703400"/>
            <a:ext cx="2079069" cy="217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4917" y="2703400"/>
            <a:ext cx="2079069" cy="217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19609" y="2703400"/>
            <a:ext cx="2079069" cy="217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4396" y="2703400"/>
            <a:ext cx="2079069" cy="217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6726" y="1211200"/>
            <a:ext cx="1626057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Яблоко, банан и хлеб на странице
</a:t>
            </a:r>
            <a:pPr algn="ctr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Apfel, die Banane и das Brot часто появляются в первых упражнениях. Эти слова хорошо узнаются по картинке и быстро запоминаются. С ними дети легко составляют простые фразы о любимой еде.
</a:t>
            </a:r>
            <a:endParaRPr lang="en-US" sz="937" dirty="0"/>
          </a:p>
        </p:txBody>
      </p:sp>
      <p:sp>
        <p:nvSpPr>
          <p:cNvPr id="9" name="Text 1"/>
          <p:cNvSpPr txBox="1"/>
          <p:nvPr/>
        </p:nvSpPr>
        <p:spPr>
          <a:xfrm>
            <a:off x="2671423" y="1211200"/>
            <a:ext cx="1626057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Молоко, сыр и вода в знакомом наборе
</a:t>
            </a:r>
            <a:pPr algn="ctr" indent="0" marL="0">
              <a:lnSpc>
                <a:spcPct val="115000"/>
              </a:lnSpc>
              <a:buNone/>
            </a:pPr>
            <a:r>
              <a:rPr lang="en-US" sz="5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Milch, der Käse и das Wasser относятся к самым полезным словам темы. Они часто встречаются рядом с изображением стола, стакана или полки в магазине. Такой набор помогает говорить о еде без лишней сложности.
</a:t>
            </a:r>
            <a:endParaRPr lang="en-US" sz="851" dirty="0"/>
          </a:p>
        </p:txBody>
      </p:sp>
      <p:sp>
        <p:nvSpPr>
          <p:cNvPr id="10" name="Text 2"/>
          <p:cNvSpPr txBox="1"/>
          <p:nvPr/>
        </p:nvSpPr>
        <p:spPr>
          <a:xfrm>
            <a:off x="4846115" y="1211200"/>
            <a:ext cx="1626057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 и чай для школьного словаря
</a:t>
            </a:r>
            <a:pPr algn="ctr" indent="0" marL="0">
              <a:lnSpc>
                <a:spcPct val="115000"/>
              </a:lnSpc>
              <a:buNone/>
            </a:pPr>
            <a:r>
              <a:rPr lang="en-US" sz="5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Saft и der Tee расширяют тему напитков и делают её интереснее. Ученики быстро запоминают их рядом с фруктами и завтраком. Так появляется возможность говорить о том, что они пьют каждый день.
</a:t>
            </a:r>
            <a:endParaRPr lang="en-US" sz="898" dirty="0"/>
          </a:p>
        </p:txBody>
      </p:sp>
      <p:sp>
        <p:nvSpPr>
          <p:cNvPr id="11" name="Text 3"/>
          <p:cNvSpPr txBox="1"/>
          <p:nvPr/>
        </p:nvSpPr>
        <p:spPr>
          <a:xfrm>
            <a:off x="7020902" y="1211200"/>
            <a:ext cx="1626057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слова, которые легко заменить
</a:t>
            </a:r>
            <a:pPr algn="ctr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продукты удобны тем, что одно слово можно заменить другим без изменения всей фразы. Сегодня это Brot, завтра Apfel, а потом Milch. Получается маленький, но очень полезный словарь для общения.
</a:t>
            </a:r>
            <a:endParaRPr lang="en-US" sz="926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Продукты, которые чаще всего встречаются в учебнике
</a:t>
            </a:r>
            <a:endParaRPr lang="en-US" sz="2012" dirty="0"/>
          </a:p>
        </p:txBody>
      </p:sp>
      <p:sp>
        <p:nvSpPr>
          <p:cNvPr id="13" name="Text 5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93875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28064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79754" y="1845400"/>
            <a:ext cx="146025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97850" y="1845400"/>
            <a:ext cx="121688" cy="19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завтрака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473550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Frühstück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обозначает утреннюю еду и помогает говорить о начале дня. Его легко связать с домашним столом, школьным ритмом и картинкой тарелки, стоящей рядом с чашкой.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219206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Kakao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Какао часто появляется в детских примерах как тёплый напиток на завтрак. С ним удобно тренировать короткую фразу Ich trinke Kakao и называть любимый напиток.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926266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Brötchen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булочка хорошо подходит для словаря второго класса. Её можно увидеть на кухне, в столовой и в учебнике, а рядом сказать: ein Brötchen mit Butter.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565361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Ei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Яйцо — знакомый продукт, который легко показать на картинке. Оно помогает описывать завтрак очень коротко: ein Ei zum Frühstück. Такое выражение детям запоминается быстро.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735954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Butter und der Joghurt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Масло и йогурт часто встречаются рядом с хлебом, булочкой и фруктами. Эти слова делают завтрак полнее и помогают строить фразы вроде Joghurt mit Obst.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напитков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Wasser — самое важное слово этой темы. Его пьют каждый день, поэтому оно быстро входит в активный словарь. С ним легко построить фразу Ich trinke Wasser.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Milch, Tee и Kakao расширяют разговор о напитках. Эти слова часто встречаются дома, за завтраком и в школьной столовой, где ребёнок может выбрать знакомый напиток.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Saft помогает говорить о соке более точно. Часто рядом называют Apfelsaft или Orangensaft, а в короткой фразе удобно сказать: Ich trinke Saft.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еда и фразы о вкусе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отличать «вкусно» от «полезно». Иногда дети очень любят сладости, но каждый день нужны ещё овощи, фрукты и другие простые продукты. Так язык помогает говорить и о вкусе, и о привычках.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классе достаточно коротких фраз: Ich mag... и Ich liebe.... С их помощью ребёнок говорит о любимых продуктах без сложных правил и легко называет Schokolade, Eis или Obst.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694" y="1660675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31563" y="3875224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32894" y="1197225"/>
            <a:ext cx="170363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6150" y="322275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202644" y="2575086"/>
            <a:ext cx="170363" cy="19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 по-немецки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1225350" y="1484350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Apfel и die Birne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фрукты легко узнать по форме и цвету, поэтому они хорошо подходят для первых упражнений. С ними можно говорить о любимой еде и считать предметы на картинке.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4899399" y="3698899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с овощами и фруктами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этими словами дети учатся говорить о вкусе и привычках: Ich mag Äpfel. Ich esse Karotten. Ich trinke Orangensaft. Фразы короткие, но звучат уже по-немецки.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5088550" y="1020911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Orange и die Banane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фрукты быстро запоминаются, потому что дети часто видят их дома и в магазине. Они удобно подходят для коротких фраз и упражнений на повторение слов.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1453975" y="3046425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Karotte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Морковь помогает расширить словарь овощей и показать, что еда бывает не только сладкой. Её легко включить в фразу Ich esse Karotten и сопроводить картинкой.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858300" y="2398761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Tomate и die Gurke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овощи часто встречаются в салате и на кухонных картинках. Они помогают учить новые слова через знакомые блюда и составлять простые предложения о том, что лежит на тарелке.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обычно едят дома и в школе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Brot и der Käse часто появляются на завтрак и в школьном перекусе. Это самые знакомые слова, поэтому ребёнок быстро связывает их с реальной жизнью.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Suppe, die Nudeln und der Reis помогают говорить об обеде. С ними легко описать простую тарелку, не перегружая речь длинными названиями блюд.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Gemüse делает речь полезной и понятной. Это слово удобно показывать на картинке с овощами, ложкой или ланч-боксом, чтобы ребёнок сразу узнал тему.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хорошо учатся через предметы и изображения. Тарелка, стакан и коробочка для еды помогают вспомнить нужное слово и сказать короткую фразу без паузы.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построить короткий ответ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простого начала фразы к слову-действию и названию продукта: Ich → глагол → продукт → короткое уточнение.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63430"/>
            <a:ext cx="198300" cy="15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18212" y="1845400"/>
            <a:ext cx="146025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40232" y="1845400"/>
            <a:ext cx="170363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53616" y="1854617"/>
            <a:ext cx="198300" cy="1762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73512" y="1845400"/>
            <a:ext cx="170363" cy="19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 ответы на уроке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473550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 isst du?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помогает спросить, что ребёнок ест сейчас или обычно ест на завтрак. Ответ может быть совсем коротким: Ich esse ein Brot. Так ученику легко говорить без длинных правил.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219206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 trinkst du?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 напитке очень удобен для начальной школы, потому что слова Wasser, Milch и Tee знакомы детям. Ответ строится по образцу: Ich trinke Wasser. Этого достаточно для первого диалога.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926266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Magst du Äpfel?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вопрос учит отвечать не только о действии, но и о вкусе. Дети могут сказать: Ja, ich mag Äpfel. Или проще: Ja, gern. Короткий ответ звучит уверенно и дружелюбно.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565361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Hast du Saft?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встречается в бытовых ситуациях, например дома или в столовой. Короткий ответ может быть положительным или вежливо отрицательным: Ja, ich habe Saft. Nein, danke. Это очень полезная речевая модель.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735954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вопрос — ответ тренируют слух и речь одновременно. Когда ученики повторяют их в игре, они быстрее запоминают слова и не путаются. Главное — отвечать кратко, чётко и по теме.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за столом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легко запоминает их в реальной ситуации: попросить, поблагодарить, пожелать приятного аппетита. Реплики «Bitte sehr» и «Danke» звучат просто, а значит, быстро входят в активную речь.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еды особенно важны короткие слова вежливости: bitte, danke, guten Appetit. Они помогают говорить спокойно и дружелюбно. Такие слова удобно использовать и в классе, и дома.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полезно, а что бывает только иногда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повседневным словам относятся Wasser, Brot, Milch, Obst и Gemüse. Их можно назвать почти в любой день, потому что они связаны с обычным завтраком, обедом и школьным перекусом.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сладостям и угощениям относятся Eis, Schokolade, Kuchen и Bonbon. Эти слова тоже нужны, но чаще используются в разговоре о празднике, выходном дне или особом угощении.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деление помогает детям понимать, что вкусно и что полезно — не всегда одно и то же. На уроке это удобно обсуждать через простые слова: gesund, lecker, manchmal.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ученик видит продукт на картинке, он может сразу решить, к какой группе он относится. Это развивает словарь и одновременно учит говорить о еде более осознанно.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объём удобен для детей 8–10 лет: слова легко повторять, показывать на картинках и использовать в коротких играх без перегрузки.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и материалы для начального уровня, 2 класс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8–12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о продуктах и напитках достаточно для уверенного старта в теме.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о школьном завтраке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 тебя есть?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можно строить на очень знакомых словах: Brot, Apfel и Wasser. Ребёнок отвечает коротко и уверенно, не теряя мысль. Это особенно удобно для второго класса.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ты пьёшь?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habe, esse и trinke помогают собрать простой ответ без сложной грамматики. Дети быстро понимают, что одна и та же модель подходит для разных продуктов и напитков.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со словами темы Essen und Trinken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Смотри и называй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показывает картинку, а дети называют слово хором или по одному. Так сразу связываются изображение, звучание и значение.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22757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Соедини пару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подбирает слово к картинке: Brot, Wasser, Apfel, Saft, Milch, Tee. Парные карточки помогают запомнить материал без лишнего напряжения.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18514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Повтори в короткой фразе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карточки ребёнок произносит мини-фразу: Ich trinke Wasser. Ich esse Brot. Так слово сразу входит в речь.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4272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Скажи без 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игры ученик называет предмет по памяти или отвечает на вопрос учителя. Это закрепляет лексику и делает повторение живым и весёлым.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второго класса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часто путают глаголы essen и trinken. Чтобы не ошибаться, нужно связывать слово с действием: едят хлеб и яблоко, а пьют воду, сок или чай.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пропуск артикля или неверный порядок слов в короткой фразе. Здесь помогают готовые образцы, которые ученик повторяет несколько раз вслух и видит на карточке.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смешивают похожие слова, например Saft и Wasser. Чтобы этого не происходило, полезно часто сравнивать картинки, произносить слова медленно и закреплять их в коротких диалогах.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ученик второго класса должен уметь по теме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называет 8–10 знакомых продуктов и напитков по-немецки и узнаёт их на слух. Он не теряется, когда слышит Brot, Wasser, Milch, Apfel, Saft или Tee.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понимает короткий вопрос Was ist das? и может ответить фразой из 2–4 слов. Для этого достаточно простого образца и немного уверенности — немецкий не кусается.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говорит, что любит, что ест на завтрак и что пьёт в течение дня. Ему подходят модели Ich mag ..., Ich esse ... и Ich trinke ....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участвует в очень простом диалоге без длинных ответов и сложных правил. Если нужно, он может выбрать нужное слово по картинке и произнести его чётко.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самое главное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Essen und Trinken учит называть знакомые продукты, понимать короткий вопрос и отвечать простой фразой. Ich mag ..., Ich esse ... и Ich trinke ... — вот три опоры для уверенной речи.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2026-05-25T01:33:09Z</dcterms:created>
  <dcterms:modified xsi:type="dcterms:W3CDTF">2026-05-25T01:33:09Z</dcterms:modified>
</cp:coreProperties>
</file>