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— морское беспозвоночное с основными признаками хордовых животных.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Ланцетник — низшее хордовое животное
</a:t>
            </a:r>
            <a:endParaRPr lang="en-US" sz="36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ланцетника в биологии
</a:t>
            </a:r>
            <a:endParaRPr lang="en-US" sz="293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впервые описан в XIX веке и стал ключевым объектом изучения ранней эволюции хордовых. Учёные исследуют его строение и гены, чтобы понять происхождение позвоночных животных.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ланцетника в систематике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принадлежит типу Хордовые и подтипу Бесчерепные. Наиболее известный представитель — Branchiostoma lanceolatum, широко встречающийся в Европе.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систематическим признакам относят наличие хорды при полном отсутствии черепа и позвоночника, что отличает ланцетника от более развитых позвоночных.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ланцетника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живёт в прибрежных зонах с песчаными и илистыми донными отложениями, где температура и состав воды подходят для его жизни.
</a:t>
            </a:r>
            <a:endParaRPr lang="en-US" sz="1492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распространён в тёплых и умеренных морях Атлантического, Тихого и Индийского океанов, включая Черное и Средиземное моря.
</a:t>
            </a:r>
            <a:endParaRPr lang="en-US" sz="1423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Обитает, как правило, на глубинах до 20 метров, предпочитая мелководье с подходящим грунтом для зарывания.
</a:t>
            </a:r>
            <a:endParaRPr lang="en-US" sz="15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ланцетника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тела ланцетника варьируется от 5 до 8 сантиметров. Его форма вытянутая и сплюснутая с боков, похожая на по форме старинное ланцетное орудие.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ланцетника гладкая и частично прозрачная, благодаря чему видна его внутренняя хорда. Отсутствие выраженной головы и конечностей подчёркивает примитивность строения.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анатомические 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внутреннего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у ланцетника — осевой стержень, проходящий вдоль спины, выполняющий роль внутреннего скелета, придающего телу упругость и поддержку во время движения.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расположена над хордой и служит прообразом центральной нервной системы. Передняя часть содержит жаберные щели, обеспечивающие фильтрацию воды и обмен газов.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ланцетника с рыбами и млекопитающими
</a:t>
            </a:r>
            <a:endParaRPr lang="en-US" sz="222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и сходства по признакам черепа, позвоночника, нервной системы и способу дыхания.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сохраняет древние признаки, связывая беспозвоночных и позвоночных животных.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сравнительных биологических исследований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раздельнополые, оплодотворение происходит в природе наружным способом, в воде. Из оплодотворённых яиц развиваются личинки, ведущие планктонный образ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со временем оседают на дно и превращаются во взрослых особей. Размножение зависит от температуры воды, а максимальный нерест приходится на лето в Средиземном море.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ланцетника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питается мелкими организмами и органическими частицами, фильтруя воду с помощью жаберных щелей. Ротовое отверстие окружено щупальцами (циррами) для улавливания пищи.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питания отражает фильтрационную стратегию, характерную для примитивных морских организмов, позволяя эффективно захватывать пищу из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кровообращения и дыхания
</a:t>
            </a:r>
            <a:endParaRPr lang="en-US" sz="294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ланцетника замкнутая, но отсутствует сердце; пульсирующие сосуды обеспечивают движение крови по телу и доставку питательных веществ.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преимущественно через жаберные щели, обеспечивая кислородом организм и удаляя углекислый газ.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дыхание возможно через тонкую кожу тела, что характерно для примитивных хордовых с простыми системами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ланцетника: органы и их функции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играет ключевую роль в жизнедеятельности ланцетника, обеспечивая элементарные функции, необходимые для выживания вида в морской среде.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Простейшая организация органов отражает переход от беспозвоночных к более сложным хордовым, демонстрируя эволюционные основы строения тела.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биологии ланцетника,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и происхождение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анатомии ланцетника раскрывают первичные структуры, сходные с позвоночными. Его хорда является прототипом позвоночника, давая ключ к пониманию эволюции сложных организмов.
</a:t>
            </a:r>
            <a:endParaRPr lang="en-US" sz="125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ланцетника: окно в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ланцетника содержит гены, общие с позвоночными, что подтверждает его роль как мостового звена. Эти данные помогают реконструировать древние этапы эволюции.
</a:t>
            </a:r>
            <a:endParaRPr lang="en-US" sz="144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Примитивные черты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жаберных щелей и нервной трубки у ланцетника позволяет понять, как развивались ключевые органы. Они демонстрируют примитивные признаки, утратившиеся у более развитых видов.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ланцетника в эволюции животных
</a:t>
            </a:r>
            <a:endParaRPr lang="en-US" sz="24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цепочка от ланцетника к позвоночным
</a:t>
            </a:r>
            <a:endParaRPr lang="en-US" sz="244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эволюционные исследования хордовых, палеонтология, сравнительная анатомия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как объект лабораторных исследований
</a:t>
            </a:r>
            <a:endParaRPr lang="en-US" sz="2587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ланцетник используется для изучения процессов эмбрионального развития и регенерации тканей. Это помогает понять основы формирования скелета и нервной системы у позвоночных.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ланцетника способствует раскрытию механизмов регуляции генов. Модельные линии применяются в биохимических и молекулярных экспериментах, расширяя знания о ранней эволюции.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придонному образу жизни
</a:t>
            </a:r>
            <a:endParaRPr lang="en-US" sz="2933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ланцетника почти прозрачна, что помогает слиться с песчаным дном и избегать хищников. Выставленная вперед часть тела обеспечивает эффективное дыхание и фильтрацию пищи.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туловища позволяют быстро зарываться в грунт. Щупальца вокруг рта защищают органы от попадания песка и способствуют захвату питательных веществ.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защита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питание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ланцетников в разных регионах мира
</a:t>
            </a:r>
            <a:endParaRPr lang="en-US" sz="208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 загрязнением и туристической нагрузкой популяции сокращаются быстрее. В чистых морских зонах наблюдается стабилизация или небольшой рост.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стресс приводит к снижению численности, требуя мер по охране среды обитания ланцетников.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Средиземноморское экологическое исследование,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рыбы и некоторые морские птицы охотятся на ланцетников, снижая их численность естественным образом.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сброс отходов разрушают места обитания, мешая нормальному развитию и размножению ланцетников.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ила на дне ухудшает условия жизни, приводя к уменьшению доступности кислорода и пищи.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повышение температуры воды и усиление штормов, что отрицательно влияет на популяции ланцетников.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враги и угрозы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регенерация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способен восстанавливать повреждённые участки хорды, что необычно для простейших животных. Это свойство делает его объектом изучения в регенеративной биологии.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 с 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схожесть отдельных генов ланцетника с человеческими, раскрывая фундаментальные аспекты общей эволюционной истории животных.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ланцетнике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изучения ланцетника
</a:t>
            </a:r>
            <a:endParaRPr lang="en-US" sz="2707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 и чувствительность к загрязнениям затрудняют наблюдения и сбор материалов для исследований.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молекулярной генетики позволяют выявить механизмы работы генов и регуляции развития у ланцетника.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исследования помогут раскрыть эволюционные пути и способствовать сохранению редких хордовых видов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ланцетника в изучении эволюции хордовых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представляет собой живое доказательство перехода к позвоночным. Его изучение раскрывает ключевые этапы эволюции и способствует сохранению морских экосистем.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2026-05-09T02:26:29Z</dcterms:created>
  <dcterms:modified xsi:type="dcterms:W3CDTF">2026-05-09T02:26:29Z</dcterms:modified>
</cp:coreProperties>
</file>