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 точно терем расписной…»: осенняя картина в стихотворении Ивана Бунина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1900 года осенний лес сияет, как нарядный терем, и хочется прощаться с летом нежно.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Алексеевич Бунин — русский поэт и писатель, будущий Нобелевский лауреат 1933 года. Он умел передавать природу через точные цвета, звуки и настроения. В «Лесе…» обычные детали превращаются в живую картину.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и пейзажная лирика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литературный контекст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 год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1900 году, когда в начале XX века Бунин уже формировал собственный стиль. Осенний пейзаж становится для него особым способом говорить о красоте мира.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традиция XIX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продолжает русскую традицию пейзажной поэзии XIX века: природа изображается как источник красоты и размышлений. При этом лес у Бунина выглядит особенно зримым.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современными наблюдениями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на умении замечать детали: свет, цвет, движение в лесу. На их основе возникает настроение, а не просто описание — поэтому пейзаж кажется «предметным» и насыщенным.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образе нарядного терема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стихотворения — осенний лес, который сравнивается с красивым сказочным теремом. Жёлтые, золотые и красные краски складываются в ощущение праздничности и богатства. Картина сразу притягивает взгляд.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лес как главный образ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вместо грусти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соединяет реальный осенний пейзаж и сказочный оттенок. Поэтому осень здесь не выглядит унылой: она кажется торжественной и «нарядной». Так Бунин помогает почувствовать, что красота приходит даже при переменах.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меняется общее впечатление: пышная красота становится спокойнее, появляются признаки увядания. Это не резкий поворот, а мягкое замедление. Движение образов показывает, как природа готовится к зиме.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общий яркий образ осеннего леса: он воспринимается цельно, как единое красивое зрелище. Затем автор постепенно «приближает» внимание к отдельным элементам природы. Так рождается эффект наблюдения.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 картину входят точные детали: берёзы, свет и просветы неба. Появляются тонкие мотивы вроде паутины и тихого присутствия птиц. Каждая деталь усиливает ощущение живого пространства.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картина в стихотворении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у Бунина — не только время изменений, но и особенный красивый период. Увядание воспринимается как естественная часть жизни природы. Поэтому в стихотворении нет тревоги, а есть спокойное принятие.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осени: красота и прощание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цвета и мягкий свет создают чувство ясности и величавой тишины. Даже когда лето уходит, это выглядит не как беда, а как закономерная перемена. Лирический тон остаётся светлым.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получается тихим и достойным: оно происходит через красоту, которая ещё рядом. Читатель ощущает, что мгновения осени ценны именно сейчас. Так меняется настроение — от восхищения к задумчивому спокойствию.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1900 году Бунин увидел осень как праздничную сказку и запечатлел её в короткой картине.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теремом работает как художественный ключ: лес воспринимается не просто «осенним», а нарядным и торжественным.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Датировка стихотворения: 1900 год (по предоставленному контексту)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решение поддерживает общее настроение: тёплые краски «держат» главную часть изображения, а свет и тень только оттеняют его.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тёплых тонов делает осень сияющей и нарядной. Холодные оттенки помогают глубине и подчёркивают спокойное, не тревожное состояние пейзажа.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диаграмма по преобладающим цветовым мотивам в тексте; точный подсчёт не выполнялся.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осени в стихотворении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43683"/>
            <a:ext cx="350400" cy="31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и зрительные образы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слов, связанных со зрением: лес, берёзы, краски, свет, небо, листья. Благодаря им осень легко представить мысленно, как картину, в которой всё на своём месте.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очень мягкие звуковые намёки — шорох, спокойное движение воздуха. Эти детали не «громкие», но помогают услышать состояние природы: она не нарушает тишину, а как будто дышит ровно.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просветы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мотивы света и просветов: взгляд как будто проходит сквозь лес. Он видит небо, ощущает прозрачность воздуха и глубину пространства. Так появляется ощущение ясного осеннего дня.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как фон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становится художественным фоном, на котором выделяется хрупкость осенних деталей. Читатель замечает, что время будто замедляется. Именно это спокойствие делает картину почти «живой».
</a:t>
            </a:r>
            <a:endParaRPr lang="en-US" sz="1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использует сравнение, эпитеты, метафору и олицетворение. Эпитет «расписной» делает лес ярким и узорным, а сравнение с теремом превращает пейзаж в сказочный образ. Картинка становится образной и запоминающейся.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Бунина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подобраны так, чтобы передать красоту без лишней сложности. Мягкие, точные формулировки помогают читателю почувствовать настроение осеннего леса. А олицетворение придаёт природе ощущение внутренней жизни и тишины.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2539" y="1343725"/>
            <a:ext cx="4314623" cy="2874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элементы пейзажа превращаются в выразительные образы и передают смысл стихотворения: от сказочной красоты осеннего леса до ощущения хрупкости и замедленного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настроению — сочетание «нарядности» и «затихания»: сравнения и эпитеты создают красоту, а метафора и образ тишины подчёркивают деликатное, почти бесшумное увядание.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основан на тексте и образном анализе стихотворения «Лес точно терем расписной…» (1900).
</a:t>
            </a:r>
            <a:endParaRPr lang="en-US" sz="1244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значение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выстроен образ осеннего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в стихотворении: от общего впечатления к деталям и финальному чувству.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напоминает: время идёт без остановки. Листья меняют цвет, воздух становится прозрачнее, а привычные «летние» краски уступают место более тонким оттенкам и свету.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и смены сезонов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словно подготавливается к зиме: лес не разрушается, а перестраивается. Смена состояний показана как постепенное движение, понятное и закономерное.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передаёт смену сезонов без резких потрясений. В этом заметна гармония: уход одного времени не уничтожает красоту, а открывает другую, осеннюю, внимательному взгляду.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красота в произведении не привязана только к лету. Осень воспринимается как часть единого годового пути, где каждый этап ценен по-своему и имеет собственное звучание.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спокойное и светлое: в стихотворении нет тревоги и нет резкой грусти. Осень показана как нарядное время, где даже постепенное увядание воспринимается мягко и бережно.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чувство — восхищение осенней природой. Тёплый цвет, спокойный тон и ясные детали создают ощущение торжественности без драматизма и без ощущения беды.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печаль здесь не о потере навсегда, а о том, что прекрасные мгновения быстро проходят. Поэтому читатель будто замедляет шаг и учится замечать красоту прямо сейчас.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заметными оказываются эпитеты и сравнения: они делают лес «видимым» и ярким. Остальные приёмы поддерживают общую картину, добавляя мягкое ощущение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средств помогает создать цельный образ: цвет и форма становятся выразительными, а тишина и «оживление» природы делают картину почти живой.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художественных приёмов по тексту стихотворения «Лес точно терем расписной…» (1900); количественные значения отражают качественную заметность, а не точный подсчёт.
</a:t>
            </a:r>
            <a:endParaRPr lang="en-US" sz="1311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выразительности работают сильнее всего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понятен и близок читателю: Бунин опирается на обычные слова, но выстраивает их так, чтобы картину можно было сразу представить. Поэтому текст легко читать и обсуждать.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стихотворения: простота и точность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кратким выражениям меняется темп восприятия: читатель как будто движется по лесу вслед за поэтическим взглядом. Это облегчает запоминание образов и их последовательности.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достигается не сложными терминами, а умением «попасть в деталь». Неброские, ясные формулировки помогают удерживать в воображении осенний лес как цельную сцену.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здесь не означает бедность: наоборот, ясные формулировки усиливают выразительность. Каждая фраза работает на то, чтобы осень стала красивой и смысловой, а не просто «описанной».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легко узнать приметы осени: жёлтые листья, прозрачный воздух, светлые просветы в небе и тихий лес. Такие детали понятны даже младшим подросткам и не требуют специальных знаний.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легко представить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образ не превращается в обычную «зарисовку природы». Сравнение леса с теремом добавляет сказочность, и поэтому картина становится яркой, запоминающейся и чуть волшебной.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помогает увидеть чудо в привычном пейзаже. Обычный лес в стихотворении становится художественным событием, где наблюдение превращается в восхищение и размышление о времени.
</a:t>
            </a:r>
            <a:endParaRPr lang="en-US" sz="1395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— природа прекрасна в любое время года. Даже осенью, когда лес постепенно меняется и «отходит» от летней яркости, красота остаётся и становится иной.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показывает, что смена времён года имеет свою гармонию. Осень не просто прощание, а самостоятельная пора со своим светом, цветом и настроением, достойными внимательного взгляда.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741" y="2228750"/>
            <a:ext cx="2797818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ключевых признаков: о чём текст, какова его основная мысль и какие образы помогают передать смену осенних состояний.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строится на соединении двух «опор»: реальных примет осени и поэтических приёмов, которые делают картину объёмной, праздничной и одновременно тихо меняющейся.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текста стихотворения «Лес точно терем расписной…» (1900) и его образно-художественных характеристик.
</a:t>
            </a:r>
            <a:endParaRPr lang="en-US" sz="1338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анализ стихотворения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учит стихотворение Бунина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точное наблюдение за природой, яркий образ осени и спокойное размышление о времени. Оно учит замечать детали вокруг, ценить красоту и видеть поэзию в обычном пейзаже.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2026-05-15T04:43:44Z</dcterms:created>
  <dcterms:modified xsi:type="dcterms:W3CDTF">2026-05-15T04:43:44Z</dcterms:modified>
</cp:coreProperties>
</file>