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урока: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природу эмоций, их функции и роль в жизни подростков.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эмоции и как они влияют на нас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— это внутренние переживания, связанные с реакцией на события и мотивирующие поведение. Они помогают подросткам понять себя и окружающий мир, влияя на обучаемость и взаимоотношения.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возникают быстро и кратковременно в ответ на раздражители, например: страх при неожиданном шуме.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формируются дольше и связаны с устойчивым отношением, например: дружба или любовь.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эмоциями и чувствами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— исходят изнутри и внезапны, чувства — осознанные и долговременные состояния.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эмоционального отклика на раздражитель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проведённое в различных эмоциональных состояниях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эмоции встречаются чаще, но продолжаются короче, чем негативные состояния.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переживание радости способствует хорошему настроению, а негативные эмоции требуют большего времени для 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психологов, 2022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Физиологическое влияние эмоций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эмоции отражаются на теле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эмоциях меняется частота сердцебиения, дыхание и мимика. Например, радость вызывает улыбку и ускорение пульса.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восприятия у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чувствуют эти телесные изменения так же ярко, как и взрослые, что влияет на их эмоциональные состояния.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разных культурах и эпохах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эмоции считались преградой рациональному мышлению и сдерживались.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традиционно выражают эмоции сдержанно, в Бразилии — открыто и эмоционально.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взгляды на эмоции менялись под влиянием религии и общественных норм.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культуры проявляют эмоции разнообразно, сохраняя общие черты и отличия.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«Крик» — воплощение страха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Эдвард Мунк передал внутреннее отчаяние и тревогу через яркие краски и деформированные формы. Работа отражает сильные эмоции и интенсивность переживания.
</a:t>
            </a:r>
            <a:endParaRPr lang="en-US" sz="967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эмоции Бетховена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композиции одновременно передают радость и грусть, создавая глубокое эмоциональное воздействие, которое вдохновляет и трогает слушателей.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эмоциональное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описывают чувства героев, помогая читателям понять внутренний мир через слова, развивая их эмоциональный интеллект.
</a:t>
            </a:r>
            <a:endParaRPr lang="en-US" sz="961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 зеркало эмоций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испытывают более яркие и быстрые эмоциональные реакции, чем взрослые, из-за гормональных изменений и развития мозга.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исследования подросткового возраста, 2023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процессы делают эмоциональные реакции в подростковом возрасте особенно чувствительными и переменчивыми.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эмоции и их проявления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— улыбка и сияющие глаза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эмоция выражается через светлую улыбку и блеск в глазах, создавая настрой открытости и доверия к окружающим.
</a:t>
            </a:r>
            <a:endParaRPr lang="en-US" sz="1036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— широко открытые глаза и учащённое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проявляется внезапно, сопровождается расширением зрачков и быстрым сердцебиением, подготавливая организм к реакции.
</a:t>
            </a:r>
            <a:endParaRPr lang="en-US" sz="961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— сжатые губы и нахмуренные брови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злости выражается через напряжённость лица и тела, часто сопровождается чувством раздражения и желания защитить себя.
</a:t>
            </a:r>
            <a:endParaRPr lang="en-US" sz="961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эмоции возникают как сложные сочетания базовых эмоций и формируются под влиянием социального опыта, воспитания и личных переживаний, отражая глубокую внутреннюю динамику человека.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ревность — это сочетание страха потерять кого-то и злости из-за возможного соперничества, что делает её эмоционально насыщенной и сложной для контроля.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эмоции, как гордость или чувство вины, зависят от культурных норм и отражают осознание своей роли в обществе, влияя на поведение и отношения с окружающими.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эмоции и их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выражаются эмоции: мимика и поведение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как универсальный язык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Мимические реакции — улыбка, нахмуренные брови, поднятие бровей — передают базовые эмоции и понятны людям независимо от культуры. Они помогают быстро понимать чувства другого человека в общении.
</a:t>
            </a:r>
            <a:endParaRPr lang="en-US" sz="1304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выражения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жесты и интонации могут значительно различаться: в некоторых странах открытое проявление эмоций принято, а в других — сдержанность и уважение к личному пространству важнее, что формирует разные модели поведения.
</a:t>
            </a:r>
            <a:endParaRPr lang="en-US" sz="12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99929"/>
            <a:ext cx="676275" cy="541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4189" y="2099929"/>
            <a:ext cx="676275" cy="541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99929"/>
            <a:ext cx="676275" cy="5410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роль эмоций у подростков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роль эмоций у подростков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и сближение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чувствовать и понимать эмоции других помогает подросткам устанавливать крепкие дружеские связи и укрепляет коллективное взаимодействие.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стыда и гордости направляет подростков на соблюдение социальных норм, способствует развитию самоуважения и правильному поведению в группе.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сплочение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эмоциональные переживания, например, общий смех или поддержка в трудные моменты, усиливают чувство принадлежности и доверия среди сверстников.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эмоции в культурах мира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показали, что радость, грусть, страх, злость, удивление и отвращение распознаются в любом уголке мира по мимическим признакам, что свидетельствует о биологической основе эмоций.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изолированные народы реагируют на определённые ситуации одинаково: страх вызван угрозой, радость — подарком или достижением, что подчёркивает общие человеческие механизмы эмоциональных реакций.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универсальные эмоции служат базой для общения между людьми разных культур, помогая лучше понимать друг друга без слов и строить взаимное доверие.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475" y="1572310"/>
            <a:ext cx="3234217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основные эмоции и их проявления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основные эмоции, характерные выражения лица и типичные ситуации их возникновения у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лиц отражают фундаментальные эмоции и служат универсальным средством общения независимо от культурных различий.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Экман, «Природа эмоций», 1992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как средство адаптации и выживания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активизирует защитные реакции, помогая обнаружить и избегать опасности для жизни, что имеет решающее значение в переменчивой окружающей среде.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способствует формированию социальных связей через положительный опыт общения, стимулируя сотрудничество и поддержку в коллективе.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мотивирует поиск помощи и поддержки у других, облегчая восстановление после потерь и стрессов, что усиливает шансы на адаптацию.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проявляется как сигнал о нарушении границ и готовность защитить свои интересы, обеспечивая выживание через контроль социальной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управления эмоциями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и ровное дыхание помогает снизить напряжение и успокоить нервную систему в моменты тревоги или стресса.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переживаний с близкими способствует осознанию эмоций и уменьшает чувство изоляции, поддерживая эмоциональное равновесие.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Переключение внимания на увлечения и хобби дает возможность отвлечься, снизить интенсивность негативных эмоций и восстановить внутренний баланс.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эмоций помогает анализировать свои чувства, замечать закономерности и учиться лучше управлять эмоциональными реакциями.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защищает личные границы и стимулирует отстаивание своих прав в конфликтных ситуациях, сохраняя индивидуальность и самоуважение.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предупреждает о возможных угрозах, подготавливая организм и психику к быстрому реагированию и принятию мер безопасности.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негативных эмоций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и стыд регулируют социальное поведение, помогая осознавать ошибки и поддерживать гармонию в отношениях с окружающими.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лица и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выражения эмоций человек использует около 43 мышц лица, что обеспечивает широкий спектр мимических реакций. Такая сложность позволяет точно передавать внутренние состояния другим.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иммунитет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не только поднимает настроение, но и стимулирует иммунную систему, увеличивая выработку антител и снижая уровень стресса, что способствует общему здоровью и долголетию.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животные, например собаки и мыши, демонстрируют эмоциональные реакции: собаки радуются встрече с хозяином, а мыши испытывают страх при угрозе, что свидетельствует о глубокой биологической основе эмоций.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и открытия об эмоциях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— ключ к пониманию себя 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формируют основу нашего внутреннего мира и социальных связей. Их осознание и управление помогают подросткам успешно адаптироваться, строить отношения и развиваться в современном обществе.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2026-05-09T12:33:14Z</dcterms:created>
  <dcterms:modified xsi:type="dcterms:W3CDTF">2026-05-09T12:33:14Z</dcterms:modified>
</cp:coreProperties>
</file>