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Греции и борьба с персидским нашествием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разрозненные города Эллады остановили огромную Персидскую державу?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Полис: город и его люди
</a:t>
            </a:r>
            <a:endParaRPr lang="en-US" sz="4707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просто городом, а отдельным маленьким государством со своими законами, гражданами и войском. Греки жили раздельно, но их объединяли язык, боги и общие традиции.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и причина войны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при Дарии I и Ксерксе I простиралась от Египта до Индии. Она располагала огромными ресурсами, войском и властью над многими народами.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Могущественная держава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499 году до н. э. греческие города Малой Азии подняли восстание против персов. Афины поддержали их, и это стало важным поводом для конфликта.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 Малой Азии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цари решили наказать непокорных греков и подчинить материковую Грецию. Так местный спор превратился в большую войну, затронувшую весь греческий мир.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Персии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греческого мира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мир включал материковую Грецию, острова Эгейского моря и побережье Малой Азии. Моря и горы разделяли полисы и делали связь между ними непростой.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 острова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находились близко к морю и могли развивать торговлю и флот. Их положение помогло им стать сильным морским полисом.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у моря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располагалась в глубине Пелопоннеса, поэтому больше опиралась на сухопутное войско. Ее окружение способствовало развитию сильной армии и строгого порядка.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в глубине Пелопоннеса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Коринф, Фивы и Милет тоже играли важную роль. Расположение каждого полиса влияло на его занятия, богатство и военную силу.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Города-соперники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Афин, Спарты и Коринфа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полисы по-разному строили жизнь, но каждый был важен для защиты Эллады.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отличались образом жизни и военной мощью, но вместе могли дополнять друг друга в общей борьбе против Персии.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Древней Греции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разворачивалась война с Персией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Персидских войн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490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до н. э. стал первым крупным успехом греков в войне с Персией.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Марафоне доказала, что персидское войско можно остановить. Для греков это был не только военный успех, но и важный моральный перелом.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Персидских войн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линии видны годы, когда решалась судьба Эллады: сначала Марафон, затем Фермопилы и Саламин, позже Платеи и Микале.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Древней Греции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победы греков сосредоточились в нескольких решающих годах, а не растянулись на весь период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Фермопилы и подвиг Леонида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Фермопил небольшой отряд спартанцев и их союзников удерживал тесный проход. Узкая дорога не позволяла персам развернуть большое войско и использовать численное превосходство.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проход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защитников стоял царь Леонид. Его воины сражались упорно, показывая верность Спарте и готовность пожертвовать собой ради общегреческого дела.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и спартанцы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греки понесли тяжелые потери, Фермопилы стали примером мужества и долга. Этот подвиг запомнили как один из самых известных в истории Древней Греции.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стойкости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победа при Саламине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стратег Фемистокл направил персидский флот в узкий пролив у Саламина. Там крупным кораблям было трудно двигаться и строить боевой порядок.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Уловка Фемистокла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триеры были быстрее и маневреннее. В тесном пространстве они действовали успешнее персидских кораблей и сумели навязать удобный для себя бой.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триер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Саламине изменила ход войны. Она показала, что морской флот может спасти Грецию от сильного противника и защитить ее города.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 войне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греческих полисов против Персии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полисы внесли в общую борьбу то, что у них получалось лучше всего: море, сушу, деньги, корабли и продовольствие.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учебника по истории Древней Греции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возможна только благодаря временному единству полисов: каждый помогал тем, чем был силён, и это усилило общую оборону.
</a:t>
            </a:r>
            <a:endParaRPr lang="en-US" sz="16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Платеи и Микале, 479 год до н. э.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Спартанцы и их союзники разгромили персидское войско на суше. Эта победа окончательно показала, что персы не могут безнаказанно удерживать материковую Грецию.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491275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Микале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одновременно греки одержали успех у мыса Микале и разбили персидский флот. После этих событий наступление Персии заметно ослабло.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победили греки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не могли превзойти персов числом, поэтому особенно важными стали подготовка, местность и умение использовать удобный момент для боя.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обеспечили не только мужество, но и организация: греческие силы действовали умнее и точнее в решающие моменты.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особенности греков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Гоплиты строились плотной стеной щитов и копий. Такой строй хорошо выдерживал натиск противника на ровной местности и требовал дисциплины, взаимной поддержки и слаженного движения.
</a:t>
            </a:r>
            <a:endParaRPr lang="en-US" sz="1193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гоплитов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сам обеспечивал себя оружием и защитой: щитом, копьём, шлемом и панцирем. Это делало гоплита тяжеловооружённым, но также подчёркивало его личную ответственность за бой.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воина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Триеры были быстрыми боевыми кораблями с рядом гребцов и носовым тараном. Они подходили для манёвренного боя в узких проливах, где важны скорость и точность ударов.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Афинские триеры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умели использовать проходы, берега и узкие морские пространства. Там фаланга и флот действовали особенно эффективно, а численное превосходство врага теряло своё значение.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местности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Гоплит и триерa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изображена триерa с вытянутым корпусом, веслами и острым носом-тараном. Это не торговое судно, а боевой корабль, рассчитанный на скорость, повороты и удар по вражескому судну в море.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Корабль, который бил тараном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гоплит стоит в шлеме, с круглым щитом и длинным копьём. Его доспехи тяжёлые и прочные, потому что в бою он должен был держать строй вместе с другими воинами. Такое снаряжение обычно покупали сами граждане.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Воин, которого узнают по щиту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грекам победить Персию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обеспечили не только воины на поле боя, но и умение быстро перестраивать планы, когда менялась обстановка на суше и на море.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успех греков объяснялся сочетанием союзов, дисциплины и удобной тактики, тогда как Персии мешали расстояния и управление огромной державой.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победы для греческих полисов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Афины стали главным морским центром Эллады. Их флот и опыт морских сражений сделали город особенно заметным среди других полисов.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Афин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возглавили союз островных и прибрежных полисов для защиты от новой угрозы. Это усилило их политический вес и дало им больше возможностей влиять на соседей.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союз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сохранила авторитет как самый мощный сухопутный полис. Её военная дисциплина оставалась примером для греков, даже когда политическое соперничество продолжалось.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Спарта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Персией укрепила представление об эллинах как о едином народе. Однако различия между полисами не исчезли, и борьба за влияние продолжилась.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общности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3116"/>
            <a:ext cx="3765900" cy="20601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Персидских войн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люди и правители повлияли на ход войны и какими событиями они запомнились.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войны во многом зависела от решений отдельных людей: полководцы усиливали греков, а персидские цари вели новое наступление.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война важна для истории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не смогла подчинить Элладу. Греческие города сохранили самостоятельность и продолжили жить по своим законам, что было очень важно для дальнейшей истории Греции.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Сохранена свобода полисов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Афины стали крупным политическим и морским центром. Здесь особенно активно развивались торговля, строительство и общественная жизнь.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Возросла роль Афин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мирных условиях в Афинах развивались театр, архитектура, наука и демократия. Победа дала грекам уверенность в своих силах и возможностях.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Расцвела культура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войны показали, что даже небольшие государства могут победить сильного врага, если действуют вместе и используют свои сильные стороны.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урок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Единство, которое спасло Элладу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войны начались с конфликта интересов, но завершились победой греков благодаря союзу, мужеству и умелой тактике. Этот опыт показал: вместе полисы были сильнее любой угрозы.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2026-05-31T23:58:45Z</dcterms:created>
  <dcterms:modified xsi:type="dcterms:W3CDTF">2026-05-31T23:58:45Z</dcterms:modified>
</cp:coreProperties>
</file>