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характер конфликта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любая победа оборачивается потерей, конфликт становится трагическим.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 в романе несовместимые ценности, исторические обстоятельства и внутренний выбор героя приводят к неизбежным потерям и раскрывают нравственный смысл произведения.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трагический конфликт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сторон несовместимы: каждый участник отстаивает свою правду, но компромисс невозможен, поэтому спор быстро выходит за рамки обычного противостояния.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нарастает постепенно, достигает кульминации и завершается утратой: разрывом отношений, духовным крахом, гибелью или необратимым изменением судьбы.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внутренне прав, но все равно терпит поражение; именно это создает трагический эффект и заставляет читателя переживать конфликт как неразрешимый.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трагического конфликта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трагического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 последовательно подводит к трагическому финалу.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не спасает
</a:t>
            </a:r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 часто умен, горд и внутренне независим, но именно эти качества делают его уязвимым. Он не умеет мириться с ложью или унижением, поэтому вступает в конфликт с миром, где правят жесткие правила и компромиссы.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как источник боли
</a:t>
            </a:r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остро переживает каждое столкновение с несправедливостью и не может быстро отстраниться от пережитого. Его глубокие чувства помогают ему понять людей, но одновременно усиливают страдание и приближают нравственный надлом.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остается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к этому типу близки Печорин, Раскольников, Лариса Огудалова, а также многие герои Тургенева и Достоевского. Их судьбы показывают, как высокая внутренняя планка может привести к личной катастрофе.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 в центре романа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правила и неравенство ограничивают выбор героя, превращая частную историю в отражение несправедливого устройства общества и задавая конфликту широкий общественный масштаб.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историческая основа трагедии
</a:t>
            </a:r>
            <a:endParaRPr lang="en-US" sz="2511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задает жесткие границы возможного: герой сталкивается не только с людьми, но и с безличной силой времени, от которой трудно уйти.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личная судьба зависит от внешних обстоятельств, трагедия становится свидетельством противоречий эпохи и показывает цену общественного неблагополучия.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война, семейный диктат и цензура не просто мешают человеку жить, а формируют ситуацию, в которой даже честное решение может оказаться разрушительным.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трагедия почти всегда рождается из нескольких причин сразу, а не из одной изолированной коллизии.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общественный конфликт и внутренний разлад: именно их сочетание чаще всего ведет к необратимому исходу.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теме анализа трагического конфликта в романе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трагизма в романе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монолог, письмо, дневник и точный диалог позволяют увидеть, как герой оправдывает себя, ошибается и слишком поздно приходит к прозрению.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трагического конфликта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раскрывает сомнения, страх, вину и самообман героя, поэтому трагедия воспринимается не только как событие сюжета, но и как медленное внутреннее разрушение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завершает этот процесс: короткая реплика, жест или предмет нередко передают то, что персонаж не может или не хочет произнести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трагического столкновения и их роль в развитии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возникает там, где сталкиваются две правды: обе имеют основание, но победа любой из них ведет к потерям.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трагического конфликта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теме анализа трагического конфликта в романе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Рок, случай и ощущение неизбежности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роман усиливает ощущение предопределенности через повторяющиеся мотивы, символы и детали-предвестники. Читатель заранее чувствует приближение беды, даже если герои еще не замечают опасности.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случайное событие запускает цепь решений, которую уже нельзя остановить. Так малое обстоятельство превращается в источник крупной катастрофы и делает финал особенно неотвратимым.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где любовь становится трагедией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становится трагической, когда герой вынужден выбирать между личным счастьем и нравственной обязанностью. Чем честнее его выбор, тем болезненнее потери и тем выше цена отказа от чувства.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долг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чувство сталкивается с представлениями о чести, приличии и семейном долге. Герой понимает ценность любви, но окружающий мир признаёт только ту связь, которая не нарушает установленный порядок.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социальная норма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запреты и личная зависимость лишают любовь возможности развиваться естественно. Тогда она превращается не в источник спасения, а в испытание, где каждое приближение к счастью ведёт к новому ограничению.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несвобода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недоверие и внутренний разлад способны исказить даже сильное чувство. В трагическом романе любовь не исчезает, а разрушается изнутри, потому что не выдерживает давления страха и человеческой слабости.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разрушение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чувство и понимание развиваются не синхронно: внутреннее прозрение запаздывает и не спасает героя от последствий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усиливается, когда рост сознания приходит после кульминации. Чем выше пик напряжения и резче падение, тем ощутимее необратимость потерь.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трагического романа; данные условные, использованы для схематического анализа.
</a:t>
            </a:r>
            <a:endParaRPr lang="en-US" sz="1169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трагического романа
</a:t>
            </a:r>
            <a:endParaRPr lang="en-US" sz="27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повторы подчёркивают раскол мира героя: спокойная интонация сменяется напряжённой, а повторяющиеся слова и мотивы закрепляют ощущение неизбежной беды.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 трагизма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— цвет, звук, предмет, пейзаж — не просто украшают текст. Они отражают внутреннее состояние персонажа и делают трагедию зримой и осязаемой.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диалоги и резкие реплики передают остроту столкновения лучше длинных объяснений. Благодаря им конфликт звучит как нервный, почти неразрешимый разговор двух правд.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 трагического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связать сюжет, характер героя, причины столкновения и авторскую идею.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столкновения к смыслу: почему трагедия не равна безысходности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выбором, который проверяет его убеждения, чувство долга и способность оставаться верным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Возникновение испытания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быть разрушительным, но именно он открывает нравственный смысл произошедшего и заставляет увидеть цену ошибки.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Поражение и осознание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утрате роман утверждает достоинство, ответственность и внутреннюю свободу человека, поэтому трагедия не уничтожает смысл, а выявляет его.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Сохранённая ценность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 смешивать серьёзное напряжение с подлинной трагедией: важно не только наличие конфликта, но и характер его финала.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необратимость и масштаб потерь, тем ближе конфликт к трагическому типу. Драматический конфликт чаще оставляет пространство для частичного согласия.
</a:t>
            </a:r>
            <a:endParaRPr lang="en-US" sz="154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литературоведческая схема, основанная на общих признаках трагического и драматического конфликта.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 драматический конфликт: различия
</a:t>
            </a:r>
            <a:endParaRPr lang="en-US" sz="25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комнаты, тесные квартиры, границы и поле боя создают ощущение давления. Пространство будто сужается вокруг героя, оставляя всё меньше возможностей для выбора и защиты.
</a:t>
            </a:r>
            <a:endParaRPr lang="en-US" sz="1567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знак несвободы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трагическом романе время обычно движется к развязке без остановки. Каждый эпизод сокращает дистанцию до рокового момента, поэтому обычные события начинают восприниматься как предупреждение.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приближение к финалу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 только гибель героя, но и причины, которые к ней привели. Через композицию и финал он направляет читателя к оценке мира и человеческих поступков.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система образов помогают увидеть, что трагедия связана не с одним событием, а с более глубоким нравственным или социальным противоречием.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часто звучит как скрытый суд над жестокостью среды, исторической несправедливостью или разрушительной гордыней. Так произведение приобретает не только сюжетный, но и оценочный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трагическом романе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 разные стороны произведения совместно создают трагический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возникает не на одном уровне, а в их взаимодействии: сюжет показывает событие, психология — переживание, общество — давление, идея — итоговый смысл.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анализа трагического конфликта
</a:t>
            </a:r>
            <a:endParaRPr lang="en-US" sz="223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модель анализа художественного конфликта.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как проверка человека и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конфликт делает роман серьёзным разговором о цене выбора, границах свободы и стойкости личности. В поражении героя раскрываются его достоинство, правда эпохи и глубина авторской мысли.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2026-05-19T21:08:42Z</dcterms:created>
  <dcterms:modified xsi:type="dcterms:W3CDTF">2026-05-19T21:08:42Z</dcterms:modified>
</cp:coreProperties>
</file>