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передать интонацию автора в печатном и электронном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 эмоции и смысловые акценты «звучат» в тексте без голоса.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компьютере мы передаём сообщения и инструкции с помощью набора и оформления. Один и тот же текст можно напечатать по-разному — и его интонация меняется. Ошибки в знаках, шрифтах и абзацах способны исказить смысл.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интонация важна, когда текст читает только глаза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интонация — это то, как писатель относится к событиям: спокойно или взволнованно, с радостью или тревогой, с уверенностью или сомнением. Без голоса это всё равно «чувствуется» при чтении.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авторская интонация в тексте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интонацию не услышать, но её создают языковые средства. Особенно заметны эмоциональные слова, восклицательные и вопросительные предложения, короткие фразы и необычный порядок слов, который выделяет главное.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текстов интонация часто читается «с первого взгляда»: где автор делает паузу, ускоряет мысль или, наоборот, замедляет её. Тон помогает понять не только что сказано, но и зачем.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442094"/>
            <a:ext cx="4037700" cy="3010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складывается из нескольких элементов: каждый отвечает за свою часть «звучания»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ни одно средство не работает в одиночку. Эмоциональный эффект возникает из сочетания лексики, пунктуации, построения фраз и композиции.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средств выразительности в письменной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передачи интонации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 задают «температуру»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слова передают, как автор относится к происходящему: хорошо это или плохо, приятно или тревожно. Например, «радостный», «жалкий», «прекрасный», «неожиданный» сразу окрашивают смысл и подсказывают тон.
</a:t>
            </a:r>
            <a:endParaRPr lang="en-US" sz="1373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оценкой и их роль в тоне текста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 выбор близких слов уточняют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картину выразительнее: «ледяной ветер», «золотой закат», «тихий шёпот». А синонимы помогают выбрать степень эмоции: «тихо», «робко», «едва слышно» — и читатель слышит разный оттенок.
</a:t>
            </a:r>
            <a:endParaRPr lang="en-US" sz="13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документах на восприятие дополнительно влияет разметка: интервалы между абзацами, переносы строк и единый стиль оформления. Это усиливает паузы и переходы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быстрые «сигналы» настроения дают лексика и пунктуация. Остальные элементы (ритм, повторы, абзацы) поддерживают и усиливают выбранный тон, но действуют мягче.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 по средствам выразительности; качественная оценка вклада элементов (без привязки к точным измерениям).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сильнее всего меняют интонацию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распознаёт интонацию 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анализа текста и определение общего тона.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усиливает эмоциональность: он подчёркивает сильное чувство и заставляет читать быстрее. Даже одна реплика с «!» меняет тон — от спокойного сообщения к эмоциональному отклику.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как средство передачи эмоции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передаёт вопрос, сомнение или удивление. Он помогает понять, что автор не просто сообщает, а уточняет или реагирует на ситуацию, как будто ожидает ответа читателя.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 создаёт паузу и ощущение недосказанности. Читатель как будто слышит, что мысль продолжается или оборвалась: появляется растерянность, ожидание или задумчивость.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делает фразу резкой или выделяет ключевое слово. Запятая и точка помогают управлять паузами и темпом: где-то замедляют, где-то задают ясность и спокойную интонацию.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создают чёткость и быстрый темп. Они подходят для напряжённых моментов, когда автор хочет, чтобы читатель сразу «схватил» мысль и почувствовал динамику.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длина предложений и повтор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 чаще передают размышление и плавное описание. Когда в фразе больше деталей и нет частых остановок, интонация становится спокойнее, будто автор ведёт читателя шаг за шагом.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и конструкций усиливает чувство и делает речь заметной. Когда одна мысль возвращается, читатель воспринимает её как важную, а смена коротких и длинных фраз добавляет тексту движения.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порядок слов выделяет главное и может менять интонацию фразы. Сравнение показывает разницу: «Тихо шёл дождь» звучит спокойнее, а «Дождь шёл тихо» акцентирует именно тишину как главное впечатление.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 смысловой акцент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Инверсия (перестановка слов) часто делает текст выразительным и иногда придаёт ему книжный или торжественный оттенок. В электронном тексте это особенно видно, когда главное слово можно сразу заметить по выделенному месту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прямая речь в электронном тексте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и 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интонацию задают реплики персонажей и обращения: они показывают, как говорящий относится к собеседнику. Важно сохранять смысл и точные формулировки при переводе речи в печатный формат.
</a:t>
            </a:r>
            <a:endParaRPr lang="en-US" sz="138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 эмоциональные маркеры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 отдельные слова — «ну», «ведь», «разве», «вот» — помогают читателю услышать настроение. Они часто сигналят сомнение, удивление или уверенность и меняют тон даже при одинаковом сюжете.
</a:t>
            </a:r>
            <a:endParaRPr lang="en-US" sz="141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слова и ремарки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слова уточняют способ произнесения: спокойно, резко, тихо, с улыбкой. Ремарки работают как «голос» текста, поэтому их нельзя сокращать без потери смысла и отношения автора.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 строки и абзацы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электронных текстах диалог нередко делят на отдельные строки и короткие абзацы. Такое оформление помогает читателю не перепутать реплики, быстрее уловить паузы и общий ритм разговора.
</a:t>
            </a:r>
            <a:endParaRPr lang="en-US" sz="142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219" y="1124025"/>
            <a:ext cx="4444062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элементы речи создают настроение: от образных картинок до оттенков сомнения и живого чувства. Сопоставление «средство — пример — эффект» помогает точнее настраивать интонацию при наборе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тон складывается из сочетания средств: образность делает текст ярким, частицы и междометия добавляют нюансы, а повтор усиливает интонационный «акцент».
</a:t>
            </a:r>
            <a:pPr algn="l" indent="0" marL="0">
              <a:lnSpc>
                <a:spcPct val="100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выразительным средствам письменной речи (школьная программа по русскому языку).
</a:t>
            </a:r>
            <a:endParaRPr lang="en-US" sz="1036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и их эмоциональный эффект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появляется, когда буквальный смысл противоречит авторской оценке. Читатель понимает скрытое отношение через контраст между словами и ситуацией, преувеличение или неожиданную деталь, помогающую «расслышать» подтекст.
</a:t>
            </a:r>
            <a:endParaRPr lang="en-US" sz="133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Ирония, юмор и скрытая оценка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возникает иначе: он держится на игре слов, необычном сравнении или нарушении ожидания. Даже в школьных рассказах такие приёмы делают повествование живым и помогают автору передать настроение без прямых назиданий.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интонацию, полезно читать фразу вместе с окружением: соседние предложения подсказывают, где автор «серьёзен», а где слегка отстраняется. Так скрытая оценка становится понятной и точной.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интонация часто ясная и образная: она звучит торжественно или доброжелательно, потому что жанр предполагает поучительный тон. Выбор слов и оформление обычно помогают читателю сразу уловить настроение истории.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жанр влияет на интонацию текста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 учебный текст обычно опирается на спокойствие, точность и нейтральные формулировки. Интонацию здесь создают логические связки, порядок изложения и аккуратная пунктуация, а не эмоциональные слова.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интонация чаще более «живая»: она ближе к разговорной речи. Из-за этого меняются темп и длина фраз, а авторские акценты распределяются так, чтобы читатель следил за событиями, а не за формальностью.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ключевую роль играет ритм: паузы, повторы и рифма становятся «указателями» как читать. Поэтому жанр напрямую влияет на выбор слов, на то, где делать остановки, и на общую выразительность.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набор средств похож, их доля различается: в нейтральном меньше сильных маркеров, а в тревожном и лирическом чаще встречаются эмоционально окрашенные слова и выразительные конструкции.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один и тот же «язык» может звучать по-разному. Тон зависит от того, какие элементы текста выбираются и как они распределяются по фразам.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сравнения интонационных признаков: количество восклицаний, эпитетов, коротких предложений, повторов и эмоционально окрашенных слов (данные учебного типа, без привязки к одному конкретному тексту).
</a:t>
            </a:r>
            <a:endParaRPr lang="en-US" sz="1341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интонационных признаков в разных типах текста
</a:t>
            </a:r>
            <a:endParaRPr lang="en-US" sz="230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авторской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текста: от темы до окончательного вывода о тоне.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смотреть только на знаки препинания и игнорировать слова. Между тем эмоция часто «спрятана» в лексике, а пунктуация лишь усиливает уже заданное отношение автора.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интонации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дочитать весь абзац до конца. Интонация складывается постепенно: отдельная фраза может казаться удивлённой, но в контексте становится спокойной или ироничной.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эмоции героя с позицией автора. Иногда персонаж говорит с раздражением, а автор передаёт сомнение или, наоборот, сочувствие через выбор слов и оформление.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пропускать повтор, порядок слов и длину предложений. Именно они часто задают основной тон: меняют темп чтения, выделяют главное слово и создают нужные паузы.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«Какой прекрасный день!» может звучать по-разному. Если вокруг есть тёплые описания и слова поддержки, она передаёт искреннюю радость. Когда контекст насмешлив, фраза превращается в иронию, и «радость» слышится иначе.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— разные интонации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меняется из-за окружения: соседних предложений, лексики и даже ситуации. Поэтому при чтении важно учитывать весь текст целиком: именно так одна и та же фраза получает нужный смысл и правильный голос.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513348"/>
            <a:ext cx="4037700" cy="28679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связать элементы текста с их ролью в интонации. Используйте её как чек-лист при редактировании: от слов и эпитетов до диалога и повтора.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возникает не из одного приёма, а из комбинации: изменение одного элемента обычно меняет общий тон, но полный эффект появляется при согласованной работе нескольких средств.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школьные правила о средствах выразительности и их роли в письменной речи.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чем автор передаёт голос текста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интонация в тексте создаётся набором языковых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интонация в печатном и электронном тексте складывается из лексики, пунктуации, ритма, порядка слов, диалога и композиции. В информатике это связано с грамотным набором, структурой и удобством чтения: точность оформления делает настроение и смысл ясными.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2026-05-12T13:00:09Z</dcterms:created>
  <dcterms:modified xsi:type="dcterms:W3CDTF">2026-05-12T13:00:09Z</dcterms:modified>
</cp:coreProperties>
</file>