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писатель, эпоха,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чьи книги говорят о жизни, труде и человеческом достоинстве.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на фоне перемен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Горького выросло из времени больших общественных потрясений. Его герои — рабочие, странники, бедные люди и дети — помогают увидеть, как меняется общество и что остаётся важным для человека.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Максима Горького: от детства к литературе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в Нижнем Новгороде и рано оказался в сложных семейных обстоятельствах.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— рождение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раннего сиротства он жил у деда и с детства привык к тяжёлой, неустроенной жизни.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рано начал трудиться: был учеником, посыльным, пекарем, грузчиком и помощником.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— первые работы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жизненный опыт стал основой его книг о простых людях, их борьбе, надеждах и взрослении.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«Максим» звучало кратко, уверенно и легко запоминалось, поэтому хорошо подходило для литературной подписи.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сразу обозначил главную особенность автора: интерес к тяжёлой стороне жизни и к людям, сохраняющим достоинство.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«Горький» передавало суровую правду его ранних произведений, где жизнь показана без украшений и приукрашивания.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выбрал псевдоним Максим Горький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увидеть, как биография писателя связана с его литературным путём.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показывает движение от трудного детства к литературной известности и общественной роли.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Максима Горького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М. Горьком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стал для Алексея Пешкова первым большим миром, где он видел и богатые дома, и бедные кварталы. Эти впечатления позже оживут в его книгах и помогут ему точно писать о людях разных слоёв.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запомнился на всю жизнь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в памяти писателя были Волга, пристани и работа на берегу. Здесь он видел грузчиков, мастеровых, торговцев и случайных прохожих, а потому рано научился замечать характеры и повседневные заботы.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пристани и шум труда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ремесленные мастерские и улицы города стали для Горького школой наблюдения. В этих местах он узнавал, как живут бедные семьи, чем они трудятся и как держатся в тяжёлых обстоятельствах.
</a:t>
            </a:r>
            <a:endParaRPr lang="en-US" sz="91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среди простых людей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 детстве писателя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представлены основные группы его произведений и самые известные тексты школьного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в разных жанрах, но чаще всего обращался к судьбе человека в трудной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творчестве Горького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 ключевым произведениям, упомянутым в школьном курсе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 показывает первые годы Алёши Пешкова: семейные трудности, суровый быт и раннее знакомство с несправедливостью.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«В людях» герой выходит в мир труда, где учится наблюдать за характерами, понимать людей и выдерживать испытания.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«Мои университеты» рассказывают о стремлении к знаниям, внутренней самостоятельности и поиске своего пути в жизни.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героя в произведениях Горького и особенно в автобиографической прозе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испытаний к силе характера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ночлежки в пьесе «На дне»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самом низу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ночлежку как место, где собрались бывшие рабочие, актёр, вор и другие сломленные люди. Тусклый свет и бедная обстановка усиливают ощущение безвыходности.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Правда, надежда и отчаяние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сталкивает в пьесе разные взгляды на человека и его судьбу. Именно поэтому сцены ночлежки звучат как спор о правде, утешении и праве на надежду.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проблемы в пьесе «На дне»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пьесы связаны с главными вопросами о правде, надежде, вере и человеческом достоинстве.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по-разному отвечают на беду: одни утешают, другие спорят о правде, третьи уходят в мечты. Так раскрывается главный конфликт пьесы.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М. Горький, пьеса «На дне» (1902)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смысл легенды «Старуха Изергиль»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 становится символом самоотверженности и любви к людям. Он не жалеет себя ради других, и его поступок помогает увидеть, как Горький понимает настоящий подвиг, связанный с ответственностью и смелостью.
</a:t>
            </a:r>
            <a:endParaRPr lang="en-US" sz="1395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Ларра воплощает крайнюю гордыню и полное отделение от людей. Горький показывает, что эгоизм и презрение к другим приводят к одиночеству и внутренней пустоте, даже если человек кажется сильным.
</a:t>
            </a:r>
            <a:endParaRPr lang="en-US" sz="1412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Изергиль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самой Изергиль связывает легенды с живой человеческой памятью. Через её судьбу писатель соединяет личный опыт, размышления о жизни и вопрос: что важнее — свобода для себя или служение людям?
</a:t>
            </a:r>
            <a:endParaRPr lang="en-US" sz="1373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через труд, бедность и испытания писатель постоянно возвращается к вопросу, как человек сохраняет себя.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Горького стоят достоинство, сопротивление унижению и вера в силы личности. Именно поэтому его книги звучат современно.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творчества Горького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М. Горького: «Детство», «В людях», «Мои университеты», «На дне», «Старуха Изергиль»
</a:t>
            </a:r>
            <a:endParaRPr lang="en-US" sz="7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строит речь героев так, чтобы она звучала живо и естественно: в диалогах слышны особенности характера, настроения и отношения к другим людям.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много точных бытовых деталей. Они помогают представить обстановку, почувствовать бедность, тесноту, напряжение или, наоборот, редкие минуты надежды.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контраст: свет и тьму, силу и слабость, мечту и безысходность. Благодаря этому смысл становится ярче и лучше запоминается.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Горького понятен школьникам, но при этом выразителен и эмоционален. Поэтому его тексты удобно читать вслух, обсуждать и анализировать на уроке.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человек часто живёт в тяжёлых обстоятельствах, но не сводится к роли жертвы. Писатель показывает, что даже в бедности можно сохранять характер, мечту и чувство собственного достоинства.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произведениях Горького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нередко ищут дорогу к свободе и смыслу жизни. Поэтому рядом с ними легко представить символические образы: дорогу, огонь, окно или книгу как знак внутреннего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по-своему раскрывает вопрос о том, каким должен быть человек и как он относится к другим.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сопоставляет разные жизненные позиции: гордыню, подвиг, сострадание и веру в достоинство. Вместе они образуют нравственный спор о человеке.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центральных образов: Ларра, Данко, Лука, Сатин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М. Горький: «Старуха Изергиль», «На дне»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 школьной программе 7 класса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Горького помогают понять, как поступки и слова персонажей раскрывают их характер. Это учит замечать внутренний конфликт и объяснять, почему герой выбирает именно так.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обсуждают достоинство, надежду, правду и влияние среды на человека. Произведения Горького удобны для таких разговоров, потому что в них эти вопросы показаны через судьбы героев.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Горького помогает научиться делать выводы о позиции автора, видеть выразительные детали и понимать, как художественный текст говорит о взрослении, ответственности и силе характера.
</a:t>
            </a:r>
            <a:endParaRPr lang="en-US" sz="13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тему, конфликт и авторскую позицию в одном произведении.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произведение Горького в школе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произведения Горького остаются значимыми: они говорят о жизни честно, ярко и с уважением к человеку.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соединяет социальные темы с размышлением о человеческом достоинстве. Именно поэтому его книги и сегодня легко обсуждать и понимать.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творчество Горького важным для читателя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М. Горького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остаётся важным писателем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писал о людях, которым трудно, но которые не теряют достоинства и надежды. Его книги учат видеть правду жизни, сочувствовать и верить в силу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2026-05-22T13:58:18Z</dcterms:created>
  <dcterms:modified xsi:type="dcterms:W3CDTF">2026-05-22T13:58:18Z</dcterms:modified>
</cp:coreProperties>
</file>