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звезды и их роль в определении массы звезд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звезды — фундамент для измерения массы и понимания звездной эволюции.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звездной физики и эволюции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— гигантские газаобразные шары, в которых происходят термоядерные реакции. Их масса определяет температурный режим, спектр и продолжительность жизни, а также пути эволюции от рождения до конечных стадий.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двойная звезда?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звезда — это система из двух гравитационно связанных светил, вращающихся вокруг общего центра масс. Такие системы широко распространены в Галактике и составляют более половины звездных объектов.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 двойным системам в Млечном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50–60% звезд в нашей Галактике входят в двойные или кратные системы. Это существенно влияет на динамику и эволюцию звездных объединений, делая их изучение важным для астрономии.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распространённость двойных звезд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двойных звезд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двойные — несправжние системы, просто лежащие на одном направлении взгляда, но физически не связанные друг с другом.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двойные — реальны связанные системой двух звезд, которые взаимно обращаются вокруг общего центра масс.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физическим двойным относят визуальные, которые различимы в телескоп, спектроскопические — выявляемые по спектральным сдвигам, и затменно-двойные звезды.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 методам обнаружения помогает понять природу системы и выбрать методы измерения параметров их орбит и масс.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визуальных двойных звезд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визуальных двойных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двойные системы можно различить как две отдельные звезды в телескоп. Измерение их орбит позволяет точно определить расстояния и относительные скорости, что является ключом к расчету масс.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визуальных двойных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Альбирео в созвездии Лиры и Кастор в Близнецах — классические визуальные двойные, пример их орбитальных движений на небе широко использован в образовательных целях.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спектроскопических двойных звезд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спектроскопических двойных находятся очень близко, угловое расстояние между ними незаметно в телескопе.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таких систем основано на периодических сдвигах в спектральных линиях вследствие эффекта Доплера при движении звезд вдоль линии зрения.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эти сдвиги, астрономы получают информацию об орбитальной скорости, периоде и других параметрах, необходимым для оценки массы компонентов.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яркости как признак затмения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затменно-двойных системах изменения света обусловлены взаимным затмением звездных компонентов, что отражается в характерных световых кривых с периодическими снижениями яркости.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звезды Алголь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Алголь известен своими четкими периодическими затмениями, позволяя точно определять размеры звезд и наклон орбиты. Эти данные критически важны для определения масс и плотностей компонентов.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Затменно-двойные звезды и их уникальные свойства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всех звезд в нашей Галактике входит в двойные или кратные системы, предоставляя уникальные возможности для определения масс.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системы — наиболее надежные объекты для прямого вычисления массу звезд.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 и Gaia DR3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звездных систем по численности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наблюдения показали заметный рост выявления двойных и кратных систем благодаря улучшению телескопической техники.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звезд во Вселенной существуют не поодиночке, а в парных или множественных системах, что требует учета этого фактора в астрономических моделях.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звёзд Галактики, Gaia DR3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законов Кеплера к двойным звездам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Кеплера связывает период обращения пары со средней большой полуосью орбиты и суммарной массой системы, позволяя вычислять массу по наблюдаемым параметрам.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(M1 + M2) = a³ / P² в солнечных единицах даёт прямой способ определить массу, используя орбитальный радиус в астрономических единицах и период в годах.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расчетов зависит от точности измерений полуоси, периода и наклона орбиты относительно наблюдателя.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измерять массы звезд непосредственно, что невозможно для одиночных звезд без двойных компаньонов.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25937"/>
            <a:ext cx="3887700" cy="16865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двойных звезд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массе, периодах обращения и расстояниях трех характерных двойных звезд, демонстрирующих разнообразие параметров двойных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значительный диапазон масс и орбитальных периодов двойных звезд, что позволяет исследовать разнообразие звездных эволюционных путей.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астрономические наблюдения и каталоги звездных систем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определения масс двойных звезд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Астрометрия: точное позиционирование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изменений положения звезд на небе позволяет определить орбитальные параметры системы. Высокая точность современных инструментов обеспечивает надёжные данные для последующих расчетов масс.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 эффекты Доплера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линии двоичных компонентов смещаются из-за движения по орбите. Анализ этих смещений дает информацию о скоростях и помогает вычислить массу звезд.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и анализ световых кривых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изменениями яркости при затмениях компонентов позволяет определить их размеры и наклон орбиты, что критично для получения точных масс.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масс в эволюции звезд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звезды определяет температуру и давление в ядре, что влияет на скорость термоядерных реакций и светимость объекта.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с массой менее 8 солнечных живут дольше и завершают эволюцию как белые карлики, источая остаточную тепловую энергию.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массой от 8 до 25 солнечных могут превращаться в нейтронные звезды, образующиеся после взрыва сверхновой.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массивные звезды (&gt;25 M☉) завершают жизнь коллапсом в черные дыры, формируя экстремальные космические объекты.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звездных компонентов в двойных системах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звезд в двойных системах имеют массы до 5 солнечных, тогда как сверхмассивные встречаются редко и преимущественно в молодых звездных скоплениях.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ярко выраженная концентрация масс компонентов в диапазоне низких и средних масс, что отражается на характеристиках звездных 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Gaia DR3 и звездные каталоги,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ошибки при измерении массы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Погрешности в определении орбитальных элементов могут приводить к серьезным искажениям расчетных масс и требуют многократных наблюдений.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третьих тел усложняет орбитальный анализ, внося дополнительные динамические возмущения в систему.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углы наклона орбиты усложняют спектроскопическое определение скоростей, уменьшая точность измерений.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 спутника Сириуса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1862 году Альван Кларк впервые зафиксировал слабого спутника Сириуса, что подтвердило существование белых карликов и стало революцией в астрофизике.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открытия на физику звезд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Массивность и чрезвычайная плотность спутника позволили проверить теории о состоянии вещества при экстремальных давлениях, заложив основу для современной физики звезд.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открытия двойных звезд: Сириус и его спутник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определения массы в двойной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анализа орбитальных данных и вычисления масс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25 000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двойных систем с точно определёнными массами исследуется современными астрономами для моделирования космической эволюции.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масс в тысячах двойных систем помогает в прогнозировании звездных взрывов и понимании формирования компактных объектов в галактиках.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современных астрономических баз данных Gaia, 2024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исследований двойных звезд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миссии Gaia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Gaia обеспечивает непревзойденную точность астрометрии, открывая десятки тысяч новых двойных систем и предоставляя данные для анализа их орбит и масс.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миссии TESS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TESS фокусируется на фотометрии, выявляя затменно-двойные и переменные звезды, что расширяет знания о структуре и поведении двойных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двойных звезд для астрофизики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звезды остаются фундаментом для определения звездных масс и развития теорий эволюции, обеспечивая критическую информацию для моделирования структуры Галактики.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2026-05-08T00:06:20Z</dcterms:created>
  <dcterms:modified xsi:type="dcterms:W3CDTF">2026-05-08T00:06:20Z</dcterms:modified>
</cp:coreProperties>
</file>