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10 классе: ключевые темы и математические методы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Функции, уравнения и логарифмы формируют язык современной алгебры.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10 класса: связь тем и методов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продолжает материал 7–9 классов и подготавливает к итоговой аттестации. Здесь алгебраические преобразования соединяются с функциональным подходом, а формулы, таблицы и графики становятся единым инструментом исследования зависимостей.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изучения в 10 классе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преобразуют с учётом порядка действий, свойств степеней и корней, а затем проверяют результат на корректность. Важно не только вычислить значение, но и увидеть структуру выражения.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и дроби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Одночлены, многочлены и рациональные выражения упрощают, раскладывают на множители и сокращают только после анализа допустимых значений. Эти действия помогают перейти от громоздкой записи к удобной форме.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Степенные и логарифмические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степени и логарифмы задают способы описания роста, убывания и обратных зависимостей. Для них особенно важны свойства преобразований и точное соблюдение ограничений области определения.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зависимости связывают формулу, таблицу значений и графическое изображение. По графику определяют нули, интервалы изменения, экстремумы и сравнивают разные типы поведения.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расширяют набор инструментов для описания периодических процессов и преобразований. Важны тождества, связь значений и умение сводить выражение к более простой форме без потери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94205"/>
            <a:ext cx="3432300" cy="17363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курса и их учебные результаты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умения формирует каждый раздел и где чаще возникают трудности.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развивает собственный навык, но все они опираются на одинаковую логику преобразований, проверки и доказательного вывода.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алгебры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10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занимают больше времени в школьном курсе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времени обычно приходится на задания, где требуется и вычисление, и интерпретация результата.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трудоёмкие блоки — функции, уравнения и неравенства; именно они объединяют несколько способов рассуждения и требуют регулярной практики.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как центральная идея курса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каждое допустимое значение x с единственным значением y. Это делает её удобной моделью для описания зависимостей, которые встречаются в задачах и в реальной жизни.
</a:t>
            </a:r>
            <a:endParaRPr lang="en-US" sz="795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анализируют область определения, область значений, нули, промежутки возрастания и убывания, а также точки экстремума. Эти свойства помогают понять не только формулу, но и поведение зависимости.
</a:t>
            </a:r>
            <a:endParaRPr lang="en-US" sz="755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увидеть изменения сразу: где функция растёт, где убывает, где пересекает оси и как ведёт себя на разных участках. Он особенно полезен при проверке решений.
</a:t>
            </a:r>
            <a:endParaRPr lang="en-US" sz="852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Линейная, квадратичная, показательная и логарифмическая функции по-разному описывают изменения величин. Сопоставление их графиков помогает быстро распознавать тип зависимости и выбирать способ исследования.
</a:t>
            </a:r>
            <a:endParaRPr lang="en-US" sz="755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подход соединяет формулу, таблицу и изображение на координатной плоскости. Благодаря этому ученик учится переходить от вычисления к анализу и обратно.
</a:t>
            </a:r>
            <a:endParaRPr lang="en-US" sz="8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 и формулы сокращённого умножения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удобному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начинают с упрощения записи: раскрывают скобки, приводят подобные слагаемые и выделяют общие множители. Это снижает риск ошибок и помогает увидеть структуру выражения.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квадрата суммы, квадрата разности и разности квадратов используются как стандартные шаблоны. Они ускоряют вычисления и позволяют переходить к более компактной форме без лишних преобразований.
</a:t>
            </a:r>
            <a:endParaRPr lang="en-US" sz="78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многочлена в виде произведения особенно важно при решении уравнений и сокращении дробей. Такой приём часто превращает сложное выражение в несколько простых множителей.
</a:t>
            </a:r>
            <a:endParaRPr lang="en-US" sz="788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и переносе слагаемых нужно внимательно отслеживать знаки. Одна неверная операция может изменить весь результат, поэтому полезно проверять каждое промежуточное преобразование.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неверное раскрытие скобок, потеря минуса и сокращение без учёта ограничений. Эти ошибки показывают, что важна не только техника, но и аккуратность рассуждения.
</a:t>
            </a:r>
            <a:endParaRPr lang="en-US" sz="7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алгебраической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отражает школьный способ работы с уравнениями, неравенствами и выражениями.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и их роль в 10 классе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как ax^2 + bx + c = 0, где a не равно нулю. Такая форма позволяет сразу выделить коэффициенты и выбрать подходящий способ решения.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решают разложением на множители, выделением полного квадрата или через формулу с дискриминантом. Выбор метода зависит от того, насколько удобно преобразуется исходная запись.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показывает, сколько действительных корней имеет уравнение: при положительном значении их два, при нуле один, при отрицательном действительных корней нет.
</a:t>
            </a:r>
            <a:endParaRPr lang="en-US" sz="1360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 практическая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служат базой для многих задач на движение, геометрию и оптимизацию. Они формируют умение переводить условие в математическую модель и интерпретировать результат.
</a:t>
            </a:r>
            <a:endParaRPr lang="en-US" sz="13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алгебры 10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уравнений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способы решения и какие проверки обязательны для каждого типа уравнений.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уравнений решается прямым преобразованием, а часть требует строгого контроля области определения и последующей проверки ответа.
</a:t>
            </a:r>
            <a:endParaRPr lang="en-US" sz="11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стереометрии; справочные сведения о полуправильных многогранниках
</a:t>
            </a:r>
            <a:endParaRPr lang="en-US" sz="65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полуправильных многогранников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строятся из правильных граней и обладают высокой симметрией. На примерах видно, что число граней может совпадать у разных тел, но их структура остаётся различной.
</a:t>
            </a:r>
            <a:endParaRPr lang="en-US" sz="104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числовые характеристики не означают одинаковую форму: отличия задают состав граней, вершины и симметрия.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9163" y="1342200"/>
            <a:ext cx="3553823" cy="328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полуправильные многогранники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получают из правильных многогранников или их сочетаний. В основе всегда лежат правильные многоугольники, а сама фигура сохраняет равномерность строения около вершин.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одинаковое окружение каждой вершины. Если в одной вершине сходятся, например, треугольники и квадраты, то такой же набор повторяется во всех остальных вершинах.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правильных многогранников, здесь могут сочетаться разные типы правильных граней. Именно это делает форму более сложной, но при этом сохраняет строгий порядок и симметрию.
</a:t>
            </a:r>
            <a:endParaRPr lang="en-US" sz="929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набору граней и конфигурации вершин такие тела объединяют в особый класс. Это позволяет описывать их не по внешнему виду, а по точной геометрической структуре.
</a:t>
            </a:r>
            <a:endParaRPr lang="en-US" sz="10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3" y="1553825"/>
            <a:ext cx="2262914" cy="190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668" y="1553825"/>
            <a:ext cx="2262914" cy="190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8" y="1553825"/>
            <a:ext cx="2262914" cy="190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в образах и примерах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Тело, которое легко узнать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полуправильный многогранник в модели или на рисунке, внимание сразу привлекает повторяемость. Одинаковые грани чередуются по строгому закону, поэтому фигура выглядит одновременно простой и очень упорядоченной.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вершина
</a:t>
            </a:r>
            <a:pPr algn="ctr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информативный элемент такой фигуры — вершина. По тому, какие многоугольники сходятся в одной точке, можно определить тип многогранника и отличить его от других правильных и полуправильных тел.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красотой и точностью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ценят не только за эстетику. Их симметрия удобна для моделирования, потому что она позволяет строить устойчивые структуры, где каждая часть повторяет другую без случайных отклонений.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стереометрии; классификация полуправильных многогранников
</a:t>
            </a:r>
            <a:endParaRPr lang="en-US" sz="72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типов правильных граней встречается у разных тел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типов граней помогает отличать полуправильные многогранники от правильных: в одном теле могут сочетаться два или три вида правильных многоугольников.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разнообразие граней, тем сложнее конструкция, но симметрия вершины остаётся главным объединяющим признаком.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и описывать такие тела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грань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какие многоугольники образуют поверхность: треугольники, квадраты, пятиугольники или их сочетание. Это первый шаг к распознаванию конкретного многогранника.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как именно грани сходятся в каждой вершине. Одинаковая схема соединения граней по всей фигуре подтверждает, что перед нами полуправильный многогранник.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Оценивают, насколько тело сохраняет осевую или вращательную симметрию. Высокая симметрия делает многогранник не только красивым, но и удобным для точного геометрического описания.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грани, вершины и симметрии можно назвать тип фигуры и сравнить её с другими телами. Такой порядок действий помогает избегать путаницы между похожими моделями.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8344"/>
            <a:ext cx="3432300" cy="13880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полуправильных многогранников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неточности чаще всего мешают правильно распознавать и описывать полуправильные многогранники, а также где они возникают.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невнимательным анализом структуры фигуры: важно проверять не только форму, но и способ соединения граней.
</a:t>
            </a:r>
            <a:endParaRPr lang="en-US" sz="1167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полуправильные многогранники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многогранные формы используются как основа для декоративных конструкций, куполов и объёмных композиций, где важны устойчивость и выразительность геометрии.
</a:t>
            </a:r>
            <a:endParaRPr lang="en-US" sz="118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геометрических кружках такие тела удобны для наблюдения симметрии, подсчёта граней и анализа вершин, потому что они наглядно демонстрируют строгий порядок.
</a:t>
            </a:r>
            <a:endParaRPr lang="en-US" sz="123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формы помогают объяснять строение кристаллов, молекулярных каркасов и других упорядоченных систем, где повторяемость элементов имеет принципиальное значение.
</a:t>
            </a:r>
            <a:endParaRPr lang="en-US" sz="1172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макетов и чертежей полуправильные многогранники становятся хорошей основой для исследовательских заданий, где нужно сочетать точность измерений и визуальную ясность.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свойства многогранника по его модели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граней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поверхности легко определить, какие правильные многоугольники составляют тело. Это помогает отличить фигуры, которые внешне похожи, но имеют разную внутреннюю структуру.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соединения граней в вершине показывает, насколько регулярно устроено тело. Одинаковая вершина по всей фигуре — ключевой признак полуправильного многогранника.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симметрии сохраняет модель, тем легче распознать её как часть семейства полуправильных многогранников. Симметрия объединяет внешний вид и точное описание.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разместить несколько фигур рядом, различия становятся очевиднее: меняются не только размеры, но и состав граней, число вершин и общий характер поверхности.
</a:t>
            </a:r>
            <a:endParaRPr lang="en-US" sz="10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9163" y="1342200"/>
            <a:ext cx="3553823" cy="328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изучения темы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отличить полуправильный многогранник от правильного и назвать его по составу граней и конфигурации вершин, не ограничиваясь внешним сходством.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Описывать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умеет перечислить типы граней, число вершин и особенности симметрии, используя точный геометрический язык и соблюдая последовательность описания.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сопоставляет несколько тел по одинаковым и различающимся признакам, замечая, как меняется форма при сохранении общей упорядоченности.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применяет свойства многогранников в задачах на подсчёт элементов, построение моделей и объяснение пространственных конфигураций в учебных и прикладных ситуациях.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доказательством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формирует навык обосновывать выводы: почему фигура относится к данному виду, какие признаки это подтверждают и чем она отличается от других тел.
</a:t>
            </a:r>
            <a:endParaRPr lang="en-US" sz="8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многогранники: порядок в пространстве
</a:t>
            </a:r>
            <a:endParaRPr lang="en-US" sz="331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показывают, как строгая симметрия соединяется с разнообразием форм. Умение распознавать их строение развивает пространственное мышление и помогает уверенно работать с объёмными геометрическими моделями.
</a:t>
            </a:r>
            <a:endParaRPr lang="en-US" sz="10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2026-05-29T09:54:16Z</dcterms:created>
  <dcterms:modified xsi:type="dcterms:W3CDTF">2026-05-29T09:54:16Z</dcterms:modified>
</cp:coreProperties>
</file>