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действительных причастий в 5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глагол превращается в причастие и какие суффиксы выбрать.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поможет разобраться в теме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изучать причастия, нужно помнить признаки глагола и прилагательного, различать времена и виды. Эти знания помогут без ошибок образовывать формы и узнавать их в 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соединяются в этой форме: признаки глагола и прилагательного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 о действительном причастии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особая форма показывает признак предмета по действию и отвечает на вопросы какой? какая? какое? какие?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405609"/>
            <a:ext cx="3812100" cy="9137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суффиксы действительных причастий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суффиксы по времени и увидим, как меняется написание слова.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выбирают по времени причастия и по основе глагола.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образования действительных причастий в русском языке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делает сам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действительном причастии признак связан с тем, кто сам совершает действие. Поэтому мальчик бежит, снег тает, кошка играет — и причастие точно указывает на этот признак.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видно в 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бегущий, тающий, играющая, летящий называют не просто предмет, а предмет в движении или действии. Такое значение легко заметить на рисунке или в тексте.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 в причастии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образовать действительное причастие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разборе и образовании формы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времени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времени образуются только от глаголов несовершенного вида. Они называют действие, которое происходит сейчас или происходит постоянно, как в словах читающий и строящий.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суффикса зависит от спряжения глагола. Для глаголов первого спряжения обычно пишутся -ущ- и -ющ-, например несущий и поющий.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глаголов второго спряжения чаще используются -ащ- и -ящ-, например слышащий и строящий. Поэтому сначала нужно определить спряжение, а уже потом писать суффикс.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настоящего времени и примеры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показаны только образцы слов, чтобы легче сравнить группы и запомнить правило.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представлены одинаково, поэтому решающим остаётся не количество, а спряжение глагола.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правила: несущий, поющий, колющий, слышащий, клеящий, строящий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суффикс в настоящем времени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глагол, от которого образовано причастие, и проверь, что он стоит в несовершенном виде. Это помогает понять, что форма относится к настоящему времени.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определи спряжение глагола. Для первого спряжения обычно подходят суффиксы -ущ- и -ющ-, как в словах рисующий и несущий.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глагол относится ко второму спряжению, пиши -ащ- или -ящ-. Так образуются формы видящий и клеящий, которые легко проверить по правилу.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проговаривать образец вслух и сверять его с исходным глаголом. Такая проверка снижает риск ошибки в суффиксе и окончании.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прошедшего времени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прошедшего времени называют действие, которое уже произошло раньше момента речи. Они показывают признак предмета по завершённому действию, например в словах читавший и смеявшийся.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образуются от основы прошедшего времени или от основы инфинитива. После гласной обычно пишется суффикс -вш-, как в слове смеявшийся, а после согласной — -ш-, как в слове нёсший.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внимательно посмотреть на основу глагола и на последнюю букву перед суффиксом. Тогда легко выбрать нужный вариант и правильно написать форму причастия.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53089"/>
            <a:ext cx="3812100" cy="15080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настоящего и прошедшего времени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действительные причастия настоящего и прошедшего времени: по образованию, суффиксам и смыслу.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связано с несовершенным видом и спряжением, а прошедшее — с основой глагола. Это помогает быстро выбрать нужную форму.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«Образование действительных причастий»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6700" y="2636459"/>
            <a:ext cx="9197400" cy="26047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6350" y="140850"/>
            <a:ext cx="39513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уточняют признак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67507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может присоединять зависимые слова и образовывать причастный оборот. Например, в сочетаниях «читающий вслух ученик» и «идущая по улице девочка» признак становится точнее.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20432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 нужен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делает предложение более конкретным и выразительным. Он помогает назвать не просто предмет, а предмет с его действием, поэтому текст звучит яснее и точнее.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причастия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форму и выбрать нужное написание без ошибок.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594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806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чаще всего ошибаются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-ущ-/-ющ- и -ащ-/-ящ-. Чтобы не ошибиться, нужно сначала определить время причастия, а затем проверить спряжение исходного глагола.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действительное причастие путают с другой формой слова. Особенно важно помнить, что причастие связано с глаголом и сохраняет его признаки.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букв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нередко теряют букву или неправильно пишут согласные в основе. Поэтому полезно вслух проговаривать слово и сравнивать его с проверочным образцом.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-ся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возвратных формах ученики иногда забывают постфикс -ся или пишут его не на месте. Проверка помогает увидеть, где именно он должен стоять в слове.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трудности чаще всего возникают при письме и разборе причастий на уроке.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выбор суффикса, значит, именно это правило требует самого частого повторения и тренировки на примерах.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типичных ошибок по теме «Действительные причастия»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0869" y="1844204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3331" y="1844204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0825" y="1850834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85231" y="1844204"/>
            <a:ext cx="301388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 другими разделами русского языка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и его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образовать причастие, нужно узнать исходный глагол, определить его вид и время. Без этого невозможно выбрать правильную форму и суффикс.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похоже на прилагательное, потому что отвечает на вопросы какой? какая? какое? какие? и согласуется с существительным в роде, числе и падеже.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и орфография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суффикса в настоящем времени зависит от спряжения, поэтому тема связана с правилами правописания. Это помогает писать формы без ошибок.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новым темам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действительных причастий облегчает изучение причастного оборота и правописания причастий. Так школьник лучше понимает, как устроено предложение.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1520"/>
            <a:ext cx="3812100" cy="1821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образуй причастие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нужно соотнести глагол и готовую форму действительного причастия. Это помогает быстрее запомнить правило образования.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определяется глагол, затем проверяются вид и спряжение. После этого легче выбрать нужный суффикс и записать форму правильно.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по теме «Образование действительных причастий»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 учебных и художественных текстах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причастия делают сообщение точным и кратким: «решающий пример», «изучаемое правило», «записанная дата». Они помогают назвать признак без лишних слов.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причастия создают образ и движение: «шумящий лес», «мерцающая река», «спешащий прохожий». Благодаря им описание становится ярким и живым.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действительного причастия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свойства двух частей речи и поэтому помогает точно описывать предмет в предложении.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признаки — связь с глаголом и обозначение действия. Остальные признаки показывают, как причастие ведёт себя в предложении.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«Действительные причастия»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изучена — пора применять правило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помогают точно описывать предмет по его собственному действию. Если помнить вид, время и спряжение глагола, можно уверенно образовывать формы и писать их без ошибок.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2026-05-22T16:16:55Z</dcterms:created>
  <dcterms:modified xsi:type="dcterms:W3CDTF">2026-05-22T16:16:55Z</dcterms:modified>
</cp:coreProperties>
</file>